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48" r:id="rId5"/>
  </p:sldMasterIdLst>
  <p:notesMasterIdLst>
    <p:notesMasterId r:id="rId35"/>
  </p:notesMasterIdLst>
  <p:sldIdLst>
    <p:sldId id="273" r:id="rId6"/>
    <p:sldId id="274" r:id="rId7"/>
    <p:sldId id="282" r:id="rId8"/>
    <p:sldId id="300" r:id="rId9"/>
    <p:sldId id="314" r:id="rId10"/>
    <p:sldId id="317" r:id="rId11"/>
    <p:sldId id="303" r:id="rId12"/>
    <p:sldId id="323" r:id="rId13"/>
    <p:sldId id="324" r:id="rId14"/>
    <p:sldId id="342" r:id="rId15"/>
    <p:sldId id="333" r:id="rId16"/>
    <p:sldId id="294" r:id="rId17"/>
    <p:sldId id="339" r:id="rId18"/>
    <p:sldId id="340" r:id="rId19"/>
    <p:sldId id="341" r:id="rId20"/>
    <p:sldId id="343" r:id="rId21"/>
    <p:sldId id="302" r:id="rId22"/>
    <p:sldId id="334" r:id="rId23"/>
    <p:sldId id="299" r:id="rId24"/>
    <p:sldId id="335" r:id="rId25"/>
    <p:sldId id="332" r:id="rId26"/>
    <p:sldId id="344" r:id="rId27"/>
    <p:sldId id="331" r:id="rId28"/>
    <p:sldId id="336" r:id="rId29"/>
    <p:sldId id="295" r:id="rId30"/>
    <p:sldId id="297" r:id="rId31"/>
    <p:sldId id="337" r:id="rId32"/>
    <p:sldId id="298" r:id="rId33"/>
    <p:sldId id="279" r:id="rId34"/>
  </p:sldIdLst>
  <p:sldSz cx="9144000" cy="5143500" type="screen16x9"/>
  <p:notesSz cx="6946900" cy="92837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289"/>
    <a:srgbClr val="CC0066"/>
    <a:srgbClr val="FAAB54"/>
    <a:srgbClr val="FF0066"/>
    <a:srgbClr val="C00058"/>
    <a:srgbClr val="660033"/>
    <a:srgbClr val="A20051"/>
    <a:srgbClr val="FFFFFF"/>
    <a:srgbClr val="FF5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1FCD1-6EC3-462D-B36A-EC597525D6FF}" v="95" dt="2023-02-07T11:43:07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421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1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1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12977-72E1-4F22-BA80-2B2CFC27397F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E914438-2C5E-45C8-9329-4A2A0EB66C5D}">
      <dgm:prSet phldrT="[Text]" custT="1"/>
      <dgm:spPr>
        <a:solidFill>
          <a:srgbClr val="A20051"/>
        </a:solidFill>
      </dgm:spPr>
      <dgm:t>
        <a:bodyPr/>
        <a:lstStyle/>
        <a:p>
          <a:r>
            <a:rPr lang="en-GB" sz="1400" b="1"/>
            <a:t>Mia Bryden</a:t>
          </a:r>
          <a:r>
            <a:rPr lang="en-GB" sz="1400" b="1" i="1"/>
            <a:t> </a:t>
          </a:r>
        </a:p>
        <a:p>
          <a:r>
            <a:rPr lang="en-GB" sz="900" i="1"/>
            <a:t>(Head of Service)</a:t>
          </a:r>
        </a:p>
      </dgm:t>
    </dgm:pt>
    <dgm:pt modelId="{5009B600-5E35-4CBB-B0F1-5E5B62682503}" type="parTrans" cxnId="{325180A5-3E2F-4E74-9C0B-391E5126AF2C}">
      <dgm:prSet/>
      <dgm:spPr/>
      <dgm:t>
        <a:bodyPr/>
        <a:lstStyle/>
        <a:p>
          <a:endParaRPr lang="en-GB"/>
        </a:p>
      </dgm:t>
    </dgm:pt>
    <dgm:pt modelId="{DA0A30EE-F7CA-488F-8BBB-5DE3F8F8D535}" type="sibTrans" cxnId="{325180A5-3E2F-4E74-9C0B-391E5126AF2C}">
      <dgm:prSet/>
      <dgm:spPr/>
      <dgm:t>
        <a:bodyPr/>
        <a:lstStyle/>
        <a:p>
          <a:endParaRPr lang="en-GB"/>
        </a:p>
      </dgm:t>
    </dgm:pt>
    <dgm:pt modelId="{C8DA807B-5445-497A-A31F-0B9E81AF3EAD}">
      <dgm:prSet phldrT="[Text]" custT="1"/>
      <dgm:spPr>
        <a:solidFill>
          <a:srgbClr val="FF0066"/>
        </a:solidFill>
      </dgm:spPr>
      <dgm:t>
        <a:bodyPr/>
        <a:lstStyle/>
        <a:p>
          <a:r>
            <a:rPr lang="en-GB" sz="1400" b="1"/>
            <a:t>Catherine Elias</a:t>
          </a:r>
        </a:p>
        <a:p>
          <a:r>
            <a:rPr lang="en-GB" sz="900" i="1"/>
            <a:t>(Client Travel Services Officer)</a:t>
          </a:r>
          <a:endParaRPr lang="en-GB" sz="1100" i="1"/>
        </a:p>
      </dgm:t>
    </dgm:pt>
    <dgm:pt modelId="{2F136B22-4278-4AD9-9548-3ABB7AC8375B}" type="parTrans" cxnId="{90494AF3-486D-4B59-94FD-648A57017911}">
      <dgm:prSet/>
      <dgm:spPr>
        <a:solidFill>
          <a:schemeClr val="accent1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195B3D14-F1EE-41F0-A263-1D35AA1EABBC}" type="sibTrans" cxnId="{90494AF3-486D-4B59-94FD-648A57017911}">
      <dgm:prSet/>
      <dgm:spPr/>
      <dgm:t>
        <a:bodyPr/>
        <a:lstStyle/>
        <a:p>
          <a:endParaRPr lang="en-GB"/>
        </a:p>
      </dgm:t>
    </dgm:pt>
    <dgm:pt modelId="{DD15F84C-85EF-4623-B17C-0DD975548140}">
      <dgm:prSet phldrT="[Text]" custT="1"/>
      <dgm:spPr>
        <a:solidFill>
          <a:srgbClr val="FF0066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400" b="1"/>
            <a:t>Gemma </a:t>
          </a:r>
        </a:p>
        <a:p>
          <a:pPr>
            <a:spcAft>
              <a:spcPts val="600"/>
            </a:spcAft>
          </a:pPr>
          <a:r>
            <a:rPr lang="en-GB" sz="1400" b="1"/>
            <a:t>Turner</a:t>
          </a:r>
        </a:p>
        <a:p>
          <a:pPr>
            <a:spcAft>
              <a:spcPct val="35000"/>
            </a:spcAft>
          </a:pPr>
          <a:r>
            <a:rPr lang="en-GB" sz="900" i="1"/>
            <a:t>(Transport Officer)</a:t>
          </a:r>
        </a:p>
      </dgm:t>
    </dgm:pt>
    <dgm:pt modelId="{55E03D3E-8433-4724-BE46-41F552587796}" type="parTrans" cxnId="{945E9470-B499-42C2-B009-1D88489A46DA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C4A3A5F4-9A72-4ADB-A62A-21439CED51FA}" type="sibTrans" cxnId="{945E9470-B499-42C2-B009-1D88489A46DA}">
      <dgm:prSet/>
      <dgm:spPr/>
      <dgm:t>
        <a:bodyPr/>
        <a:lstStyle/>
        <a:p>
          <a:endParaRPr lang="en-GB"/>
        </a:p>
      </dgm:t>
    </dgm:pt>
    <dgm:pt modelId="{97E5179D-607E-46B7-B7D5-461DE34F8C76}">
      <dgm:prSet phldrT="[Text]" custT="1"/>
      <dgm:spPr>
        <a:solidFill>
          <a:srgbClr val="C05289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400" b="1"/>
            <a:t>Abi Crowley</a:t>
          </a:r>
        </a:p>
        <a:p>
          <a:pPr>
            <a:buFont typeface="Symbol" panose="05050102010706020507" pitchFamily="18" charset="2"/>
            <a:buChar char=""/>
          </a:pPr>
          <a:r>
            <a:rPr lang="en-GB" sz="900" i="1"/>
            <a:t>(Contract and Service Development Manager)</a:t>
          </a:r>
          <a:endParaRPr lang="en-GB" sz="1100" i="1"/>
        </a:p>
      </dgm:t>
    </dgm:pt>
    <dgm:pt modelId="{6D3DDB6C-9940-4C69-B5CD-F5C258A65CE9}" type="parTrans" cxnId="{349A24FD-5069-465C-891F-D7E57AF4C921}">
      <dgm:prSet/>
      <dgm:spPr/>
      <dgm:t>
        <a:bodyPr/>
        <a:lstStyle/>
        <a:p>
          <a:endParaRPr lang="en-GB"/>
        </a:p>
      </dgm:t>
    </dgm:pt>
    <dgm:pt modelId="{A1061FD7-E21F-487F-99E5-D23322D8BA80}" type="sibTrans" cxnId="{349A24FD-5069-465C-891F-D7E57AF4C921}">
      <dgm:prSet/>
      <dgm:spPr/>
      <dgm:t>
        <a:bodyPr/>
        <a:lstStyle/>
        <a:p>
          <a:endParaRPr lang="en-GB"/>
        </a:p>
      </dgm:t>
    </dgm:pt>
    <dgm:pt modelId="{2AC8A819-CDB8-41D6-A895-5A0C60345CBD}">
      <dgm:prSet phldrT="[Text]" custT="1"/>
      <dgm:spPr>
        <a:solidFill>
          <a:srgbClr val="C05289"/>
        </a:solidFill>
      </dgm:spPr>
      <dgm:t>
        <a:bodyPr/>
        <a:lstStyle/>
        <a:p>
          <a:r>
            <a:rPr lang="en-GB" sz="1400" b="1"/>
            <a:t>Kim Wilson-Smith </a:t>
          </a:r>
        </a:p>
        <a:p>
          <a:r>
            <a:rPr lang="en-GB" sz="900" i="1"/>
            <a:t>(Team Manager)</a:t>
          </a:r>
          <a:endParaRPr lang="en-GB" sz="1200" i="1"/>
        </a:p>
      </dgm:t>
    </dgm:pt>
    <dgm:pt modelId="{CAC3DCE3-0149-4581-B917-4DDDD506F460}" type="parTrans" cxnId="{B1694A6F-39B4-43CA-B18B-2B8E4CA72D37}">
      <dgm:prSet/>
      <dgm:spPr/>
      <dgm:t>
        <a:bodyPr/>
        <a:lstStyle/>
        <a:p>
          <a:endParaRPr lang="en-GB"/>
        </a:p>
      </dgm:t>
    </dgm:pt>
    <dgm:pt modelId="{F45AF2BC-09D8-4F63-BFD9-13F109BE0EC8}" type="sibTrans" cxnId="{B1694A6F-39B4-43CA-B18B-2B8E4CA72D37}">
      <dgm:prSet/>
      <dgm:spPr/>
      <dgm:t>
        <a:bodyPr/>
        <a:lstStyle/>
        <a:p>
          <a:endParaRPr lang="en-GB"/>
        </a:p>
      </dgm:t>
    </dgm:pt>
    <dgm:pt modelId="{F5BA05EF-4B2B-496A-96FB-1EE6E02CF30F}">
      <dgm:prSet phldrT="[Text]" custT="1"/>
      <dgm:spPr>
        <a:solidFill>
          <a:srgbClr val="FF0066"/>
        </a:solidFill>
      </dgm:spPr>
      <dgm:t>
        <a:bodyPr/>
        <a:lstStyle/>
        <a:p>
          <a:r>
            <a:rPr lang="en-GB" sz="1400" b="1"/>
            <a:t>Lukasz Malachwiej</a:t>
          </a:r>
        </a:p>
        <a:p>
          <a:r>
            <a:rPr lang="en-GB" sz="900" i="1"/>
            <a:t>(Team Administrator)</a:t>
          </a:r>
        </a:p>
      </dgm:t>
    </dgm:pt>
    <dgm:pt modelId="{10270419-A448-4EFE-9E89-1FCCC72DF0EB}" type="parTrans" cxnId="{41227064-7A73-4A6F-85DE-16E3CEDD983A}">
      <dgm:prSet/>
      <dgm:spPr>
        <a:solidFill>
          <a:schemeClr val="accent1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6B55E982-C14E-4D0A-BA7F-A99CA83790C8}" type="sibTrans" cxnId="{41227064-7A73-4A6F-85DE-16E3CEDD983A}">
      <dgm:prSet/>
      <dgm:spPr/>
      <dgm:t>
        <a:bodyPr/>
        <a:lstStyle/>
        <a:p>
          <a:endParaRPr lang="en-GB"/>
        </a:p>
      </dgm:t>
    </dgm:pt>
    <dgm:pt modelId="{23BAD462-885E-4568-BFB0-51A8F2936A8B}">
      <dgm:prSet phldrT="[Text]" custT="1"/>
      <dgm:spPr>
        <a:solidFill>
          <a:srgbClr val="FF0066"/>
        </a:solidFill>
      </dgm:spPr>
      <dgm:t>
        <a:bodyPr/>
        <a:lstStyle/>
        <a:p>
          <a:r>
            <a:rPr lang="en-GB" sz="1400" b="1"/>
            <a:t>Laureen Casement </a:t>
          </a:r>
        </a:p>
        <a:p>
          <a:r>
            <a:rPr lang="en-GB" sz="900" i="1"/>
            <a:t>(SEND Officer)</a:t>
          </a:r>
          <a:endParaRPr lang="en-GB" sz="1000" b="1" i="1"/>
        </a:p>
      </dgm:t>
    </dgm:pt>
    <dgm:pt modelId="{EEE52B85-7B9C-4E25-9583-6BCDBE7D6F3E}" type="parTrans" cxnId="{7B8A04DF-28A7-41E6-84E7-349B78BF6732}">
      <dgm:prSet/>
      <dgm:spPr>
        <a:solidFill>
          <a:schemeClr val="accent1"/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8B96E1EE-0298-499C-8AC6-ADD93A7FF09B}" type="sibTrans" cxnId="{7B8A04DF-28A7-41E6-84E7-349B78BF6732}">
      <dgm:prSet/>
      <dgm:spPr/>
      <dgm:t>
        <a:bodyPr/>
        <a:lstStyle/>
        <a:p>
          <a:endParaRPr lang="en-GB"/>
        </a:p>
      </dgm:t>
    </dgm:pt>
    <dgm:pt modelId="{AD921C1B-9AAB-4B75-857D-F50AA75F55B5}">
      <dgm:prSet phldrT="[Text]" custT="1"/>
      <dgm:spPr>
        <a:solidFill>
          <a:srgbClr val="FF0066"/>
        </a:solidFill>
      </dgm:spPr>
      <dgm:t>
        <a:bodyPr/>
        <a:lstStyle/>
        <a:p>
          <a:r>
            <a:rPr lang="en-GB" sz="1400" b="1"/>
            <a:t>Malcolm Stringer</a:t>
          </a:r>
        </a:p>
        <a:p>
          <a:r>
            <a:rPr lang="en-GB" sz="900" i="1"/>
            <a:t>(Transport Officer)</a:t>
          </a:r>
          <a:endParaRPr lang="en-GB" sz="1050" b="1" i="1"/>
        </a:p>
      </dgm:t>
    </dgm:pt>
    <dgm:pt modelId="{08DCBEC9-2AEE-4689-95C0-3E23FD5BE231}" type="sibTrans" cxnId="{3139AAC5-2779-4A4F-9461-037815565306}">
      <dgm:prSet/>
      <dgm:spPr/>
      <dgm:t>
        <a:bodyPr/>
        <a:lstStyle/>
        <a:p>
          <a:endParaRPr lang="en-GB"/>
        </a:p>
      </dgm:t>
    </dgm:pt>
    <dgm:pt modelId="{5C4CCF32-351E-40D9-8439-18FF4CFF5F6A}" type="parTrans" cxnId="{3139AAC5-2779-4A4F-9461-037815565306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7AD60A52-FB2E-4991-A800-AF70E0335B20}" type="pres">
      <dgm:prSet presAssocID="{42712977-72E1-4F22-BA80-2B2CFC2739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32CC17C-2F28-4C9C-80AE-80173DA5080A}" type="pres">
      <dgm:prSet presAssocID="{0E914438-2C5E-45C8-9329-4A2A0EB66C5D}" presName="hierRoot1" presStyleCnt="0">
        <dgm:presLayoutVars>
          <dgm:hierBranch/>
        </dgm:presLayoutVars>
      </dgm:prSet>
      <dgm:spPr/>
    </dgm:pt>
    <dgm:pt modelId="{5CB464F7-33E4-4308-A8A2-8433769E61BC}" type="pres">
      <dgm:prSet presAssocID="{0E914438-2C5E-45C8-9329-4A2A0EB66C5D}" presName="rootComposite1" presStyleCnt="0"/>
      <dgm:spPr/>
    </dgm:pt>
    <dgm:pt modelId="{55F6FBED-6A59-4162-BDB0-5DAB7D72FDD0}" type="pres">
      <dgm:prSet presAssocID="{0E914438-2C5E-45C8-9329-4A2A0EB66C5D}" presName="rootText1" presStyleLbl="node0" presStyleIdx="0" presStyleCnt="1" custLinFactNeighborX="-702" custLinFactNeighborY="713">
        <dgm:presLayoutVars>
          <dgm:chPref val="3"/>
        </dgm:presLayoutVars>
      </dgm:prSet>
      <dgm:spPr/>
    </dgm:pt>
    <dgm:pt modelId="{46484BD2-DB6F-425B-94B1-453333A101CB}" type="pres">
      <dgm:prSet presAssocID="{0E914438-2C5E-45C8-9329-4A2A0EB66C5D}" presName="rootConnector1" presStyleLbl="node1" presStyleIdx="0" presStyleCnt="0"/>
      <dgm:spPr/>
    </dgm:pt>
    <dgm:pt modelId="{E29F7A89-9DF9-4505-922F-71E5E4487209}" type="pres">
      <dgm:prSet presAssocID="{0E914438-2C5E-45C8-9329-4A2A0EB66C5D}" presName="hierChild2" presStyleCnt="0"/>
      <dgm:spPr/>
    </dgm:pt>
    <dgm:pt modelId="{C9420C29-525D-43A4-BECC-BB1F50216839}" type="pres">
      <dgm:prSet presAssocID="{6D3DDB6C-9940-4C69-B5CD-F5C258A65CE9}" presName="Name35" presStyleLbl="parChTrans1D2" presStyleIdx="0" presStyleCnt="2"/>
      <dgm:spPr/>
    </dgm:pt>
    <dgm:pt modelId="{84E67472-C77E-484C-AB89-269D6F6E7F5E}" type="pres">
      <dgm:prSet presAssocID="{97E5179D-607E-46B7-B7D5-461DE34F8C76}" presName="hierRoot2" presStyleCnt="0">
        <dgm:presLayoutVars>
          <dgm:hierBranch val="init"/>
        </dgm:presLayoutVars>
      </dgm:prSet>
      <dgm:spPr/>
    </dgm:pt>
    <dgm:pt modelId="{DD83877D-EAD6-4B5C-843B-A3D1EC513B0A}" type="pres">
      <dgm:prSet presAssocID="{97E5179D-607E-46B7-B7D5-461DE34F8C76}" presName="rootComposite" presStyleCnt="0"/>
      <dgm:spPr/>
    </dgm:pt>
    <dgm:pt modelId="{F3FB06D5-DF89-41EF-B95C-FC7EAF8BE890}" type="pres">
      <dgm:prSet presAssocID="{97E5179D-607E-46B7-B7D5-461DE34F8C76}" presName="rootText" presStyleLbl="node2" presStyleIdx="0" presStyleCnt="2">
        <dgm:presLayoutVars>
          <dgm:chPref val="3"/>
        </dgm:presLayoutVars>
      </dgm:prSet>
      <dgm:spPr/>
    </dgm:pt>
    <dgm:pt modelId="{4999EACB-4AA8-4711-9FC5-D8424DB01C37}" type="pres">
      <dgm:prSet presAssocID="{97E5179D-607E-46B7-B7D5-461DE34F8C76}" presName="rootConnector" presStyleLbl="node2" presStyleIdx="0" presStyleCnt="2"/>
      <dgm:spPr/>
    </dgm:pt>
    <dgm:pt modelId="{70097A0A-F82B-4126-A57A-5FE46557814A}" type="pres">
      <dgm:prSet presAssocID="{97E5179D-607E-46B7-B7D5-461DE34F8C76}" presName="hierChild4" presStyleCnt="0"/>
      <dgm:spPr/>
    </dgm:pt>
    <dgm:pt modelId="{113EFA06-32A6-4F33-9128-241745FC2385}" type="pres">
      <dgm:prSet presAssocID="{97E5179D-607E-46B7-B7D5-461DE34F8C76}" presName="hierChild5" presStyleCnt="0"/>
      <dgm:spPr/>
    </dgm:pt>
    <dgm:pt modelId="{B5E81961-6592-4E51-A0F0-95D7075BFFB8}" type="pres">
      <dgm:prSet presAssocID="{CAC3DCE3-0149-4581-B917-4DDDD506F460}" presName="Name35" presStyleLbl="parChTrans1D2" presStyleIdx="1" presStyleCnt="2"/>
      <dgm:spPr/>
    </dgm:pt>
    <dgm:pt modelId="{690850E4-B55C-4AC2-A8B8-771C22A4E898}" type="pres">
      <dgm:prSet presAssocID="{2AC8A819-CDB8-41D6-A895-5A0C60345CBD}" presName="hierRoot2" presStyleCnt="0">
        <dgm:presLayoutVars>
          <dgm:hierBranch/>
        </dgm:presLayoutVars>
      </dgm:prSet>
      <dgm:spPr/>
    </dgm:pt>
    <dgm:pt modelId="{01C8ED09-079F-4FA4-BD49-2198BC0F851F}" type="pres">
      <dgm:prSet presAssocID="{2AC8A819-CDB8-41D6-A895-5A0C60345CBD}" presName="rootComposite" presStyleCnt="0"/>
      <dgm:spPr/>
    </dgm:pt>
    <dgm:pt modelId="{66A04DDA-D6A4-47A6-B3DB-0078F670046E}" type="pres">
      <dgm:prSet presAssocID="{2AC8A819-CDB8-41D6-A895-5A0C60345CBD}" presName="rootText" presStyleLbl="node2" presStyleIdx="1" presStyleCnt="2">
        <dgm:presLayoutVars>
          <dgm:chPref val="3"/>
        </dgm:presLayoutVars>
      </dgm:prSet>
      <dgm:spPr/>
    </dgm:pt>
    <dgm:pt modelId="{5E1B346E-CF8D-492B-AA90-A5AB5AF368BE}" type="pres">
      <dgm:prSet presAssocID="{2AC8A819-CDB8-41D6-A895-5A0C60345CBD}" presName="rootConnector" presStyleLbl="node2" presStyleIdx="1" presStyleCnt="2"/>
      <dgm:spPr/>
    </dgm:pt>
    <dgm:pt modelId="{CFB7BC3A-FB84-4EFC-9696-53D9C685E158}" type="pres">
      <dgm:prSet presAssocID="{2AC8A819-CDB8-41D6-A895-5A0C60345CBD}" presName="hierChild4" presStyleCnt="0"/>
      <dgm:spPr/>
    </dgm:pt>
    <dgm:pt modelId="{BFF5F67D-383D-4A19-8214-1BA7AA6E44A5}" type="pres">
      <dgm:prSet presAssocID="{2F136B22-4278-4AD9-9548-3ABB7AC8375B}" presName="Name35" presStyleLbl="parChTrans1D3" presStyleIdx="0" presStyleCnt="5"/>
      <dgm:spPr/>
    </dgm:pt>
    <dgm:pt modelId="{19C040B3-9E8C-4701-88C8-3C6080A2E3A6}" type="pres">
      <dgm:prSet presAssocID="{C8DA807B-5445-497A-A31F-0B9E81AF3EAD}" presName="hierRoot2" presStyleCnt="0">
        <dgm:presLayoutVars>
          <dgm:hierBranch val="init"/>
        </dgm:presLayoutVars>
      </dgm:prSet>
      <dgm:spPr/>
    </dgm:pt>
    <dgm:pt modelId="{68E0B8C5-195E-40BA-9D86-5AC99A6D7E02}" type="pres">
      <dgm:prSet presAssocID="{C8DA807B-5445-497A-A31F-0B9E81AF3EAD}" presName="rootComposite" presStyleCnt="0"/>
      <dgm:spPr/>
    </dgm:pt>
    <dgm:pt modelId="{09A5B217-D5DE-4820-A215-8BE804598777}" type="pres">
      <dgm:prSet presAssocID="{C8DA807B-5445-497A-A31F-0B9E81AF3EAD}" presName="rootText" presStyleLbl="node3" presStyleIdx="0" presStyleCnt="5">
        <dgm:presLayoutVars>
          <dgm:chPref val="3"/>
        </dgm:presLayoutVars>
      </dgm:prSet>
      <dgm:spPr/>
    </dgm:pt>
    <dgm:pt modelId="{42005B83-0FF5-4803-A826-624B156DEFCA}" type="pres">
      <dgm:prSet presAssocID="{C8DA807B-5445-497A-A31F-0B9E81AF3EAD}" presName="rootConnector" presStyleLbl="node3" presStyleIdx="0" presStyleCnt="5"/>
      <dgm:spPr/>
    </dgm:pt>
    <dgm:pt modelId="{0ED20AB0-9ACD-4A4F-B8D1-E8328700F3BF}" type="pres">
      <dgm:prSet presAssocID="{C8DA807B-5445-497A-A31F-0B9E81AF3EAD}" presName="hierChild4" presStyleCnt="0"/>
      <dgm:spPr/>
    </dgm:pt>
    <dgm:pt modelId="{F16FE64F-F709-4720-980D-2A69F0D502DD}" type="pres">
      <dgm:prSet presAssocID="{C8DA807B-5445-497A-A31F-0B9E81AF3EAD}" presName="hierChild5" presStyleCnt="0"/>
      <dgm:spPr/>
    </dgm:pt>
    <dgm:pt modelId="{2EB95141-3BA4-4D20-B7C9-2A89E80E709F}" type="pres">
      <dgm:prSet presAssocID="{55E03D3E-8433-4724-BE46-41F552587796}" presName="Name35" presStyleLbl="parChTrans1D3" presStyleIdx="1" presStyleCnt="5"/>
      <dgm:spPr/>
    </dgm:pt>
    <dgm:pt modelId="{A5F98AFC-10EC-47B9-A6A3-0A68B814B72C}" type="pres">
      <dgm:prSet presAssocID="{DD15F84C-85EF-4623-B17C-0DD975548140}" presName="hierRoot2" presStyleCnt="0">
        <dgm:presLayoutVars>
          <dgm:hierBranch val="init"/>
        </dgm:presLayoutVars>
      </dgm:prSet>
      <dgm:spPr/>
    </dgm:pt>
    <dgm:pt modelId="{9C53D4E6-866E-42A1-A94B-F600B4572500}" type="pres">
      <dgm:prSet presAssocID="{DD15F84C-85EF-4623-B17C-0DD975548140}" presName="rootComposite" presStyleCnt="0"/>
      <dgm:spPr/>
    </dgm:pt>
    <dgm:pt modelId="{45F0E8C5-0B74-45E2-81C7-B66603CF7CC3}" type="pres">
      <dgm:prSet presAssocID="{DD15F84C-85EF-4623-B17C-0DD975548140}" presName="rootText" presStyleLbl="node3" presStyleIdx="1" presStyleCnt="5">
        <dgm:presLayoutVars>
          <dgm:chPref val="3"/>
        </dgm:presLayoutVars>
      </dgm:prSet>
      <dgm:spPr/>
    </dgm:pt>
    <dgm:pt modelId="{7875DF7F-323E-4E4C-9D87-815C107F9482}" type="pres">
      <dgm:prSet presAssocID="{DD15F84C-85EF-4623-B17C-0DD975548140}" presName="rootConnector" presStyleLbl="node3" presStyleIdx="1" presStyleCnt="5"/>
      <dgm:spPr/>
    </dgm:pt>
    <dgm:pt modelId="{C121ACFC-5B37-40FD-B138-D24CD44C8F0B}" type="pres">
      <dgm:prSet presAssocID="{DD15F84C-85EF-4623-B17C-0DD975548140}" presName="hierChild4" presStyleCnt="0"/>
      <dgm:spPr/>
    </dgm:pt>
    <dgm:pt modelId="{6799FD5F-AD90-4196-98EF-1C6F83A83AB3}" type="pres">
      <dgm:prSet presAssocID="{DD15F84C-85EF-4623-B17C-0DD975548140}" presName="hierChild5" presStyleCnt="0"/>
      <dgm:spPr/>
    </dgm:pt>
    <dgm:pt modelId="{3C63B449-4B8E-46DD-801D-05821999F3D1}" type="pres">
      <dgm:prSet presAssocID="{5C4CCF32-351E-40D9-8439-18FF4CFF5F6A}" presName="Name35" presStyleLbl="parChTrans1D3" presStyleIdx="2" presStyleCnt="5"/>
      <dgm:spPr/>
    </dgm:pt>
    <dgm:pt modelId="{B6C4E628-E135-4AA4-A436-597CC41EAAC9}" type="pres">
      <dgm:prSet presAssocID="{AD921C1B-9AAB-4B75-857D-F50AA75F55B5}" presName="hierRoot2" presStyleCnt="0">
        <dgm:presLayoutVars>
          <dgm:hierBranch val="init"/>
        </dgm:presLayoutVars>
      </dgm:prSet>
      <dgm:spPr/>
    </dgm:pt>
    <dgm:pt modelId="{925A01FD-049D-4FFF-B7C4-498B6B4242B4}" type="pres">
      <dgm:prSet presAssocID="{AD921C1B-9AAB-4B75-857D-F50AA75F55B5}" presName="rootComposite" presStyleCnt="0"/>
      <dgm:spPr/>
    </dgm:pt>
    <dgm:pt modelId="{EAE0BA1C-6B8B-4064-B562-1001E2AD55F6}" type="pres">
      <dgm:prSet presAssocID="{AD921C1B-9AAB-4B75-857D-F50AA75F55B5}" presName="rootText" presStyleLbl="node3" presStyleIdx="2" presStyleCnt="5">
        <dgm:presLayoutVars>
          <dgm:chPref val="3"/>
        </dgm:presLayoutVars>
      </dgm:prSet>
      <dgm:spPr/>
    </dgm:pt>
    <dgm:pt modelId="{1736FA8F-1CF9-44DA-BAA1-86CCF0DB8D97}" type="pres">
      <dgm:prSet presAssocID="{AD921C1B-9AAB-4B75-857D-F50AA75F55B5}" presName="rootConnector" presStyleLbl="node3" presStyleIdx="2" presStyleCnt="5"/>
      <dgm:spPr/>
    </dgm:pt>
    <dgm:pt modelId="{B33AA78F-82CC-44F5-9C6E-0EC618B3EBD6}" type="pres">
      <dgm:prSet presAssocID="{AD921C1B-9AAB-4B75-857D-F50AA75F55B5}" presName="hierChild4" presStyleCnt="0"/>
      <dgm:spPr/>
    </dgm:pt>
    <dgm:pt modelId="{743E89D0-5CC5-4A36-B0B9-CCB3BB5FF8D9}" type="pres">
      <dgm:prSet presAssocID="{AD921C1B-9AAB-4B75-857D-F50AA75F55B5}" presName="hierChild5" presStyleCnt="0"/>
      <dgm:spPr/>
    </dgm:pt>
    <dgm:pt modelId="{CFBB5C15-326F-466F-ABD5-EC3E2CD2968D}" type="pres">
      <dgm:prSet presAssocID="{EEE52B85-7B9C-4E25-9583-6BCDBE7D6F3E}" presName="Name35" presStyleLbl="parChTrans1D3" presStyleIdx="3" presStyleCnt="5"/>
      <dgm:spPr/>
    </dgm:pt>
    <dgm:pt modelId="{F74920C5-7E46-4685-946E-43D014771AB3}" type="pres">
      <dgm:prSet presAssocID="{23BAD462-885E-4568-BFB0-51A8F2936A8B}" presName="hierRoot2" presStyleCnt="0">
        <dgm:presLayoutVars>
          <dgm:hierBranch val="init"/>
        </dgm:presLayoutVars>
      </dgm:prSet>
      <dgm:spPr/>
    </dgm:pt>
    <dgm:pt modelId="{C9620109-3F62-4EC3-9CA3-9625677A9DF1}" type="pres">
      <dgm:prSet presAssocID="{23BAD462-885E-4568-BFB0-51A8F2936A8B}" presName="rootComposite" presStyleCnt="0"/>
      <dgm:spPr/>
    </dgm:pt>
    <dgm:pt modelId="{DA30AB6F-FD04-49DD-A74C-8028422BE449}" type="pres">
      <dgm:prSet presAssocID="{23BAD462-885E-4568-BFB0-51A8F2936A8B}" presName="rootText" presStyleLbl="node3" presStyleIdx="3" presStyleCnt="5">
        <dgm:presLayoutVars>
          <dgm:chPref val="3"/>
        </dgm:presLayoutVars>
      </dgm:prSet>
      <dgm:spPr/>
    </dgm:pt>
    <dgm:pt modelId="{3C6A433B-35B8-4F0F-A2AB-0932241A7111}" type="pres">
      <dgm:prSet presAssocID="{23BAD462-885E-4568-BFB0-51A8F2936A8B}" presName="rootConnector" presStyleLbl="node3" presStyleIdx="3" presStyleCnt="5"/>
      <dgm:spPr/>
    </dgm:pt>
    <dgm:pt modelId="{D9B31443-27AC-4D02-B5AC-ED3ABF32A309}" type="pres">
      <dgm:prSet presAssocID="{23BAD462-885E-4568-BFB0-51A8F2936A8B}" presName="hierChild4" presStyleCnt="0"/>
      <dgm:spPr/>
    </dgm:pt>
    <dgm:pt modelId="{FE344A9B-5F57-4EE4-822F-6B1F5D5D81AB}" type="pres">
      <dgm:prSet presAssocID="{23BAD462-885E-4568-BFB0-51A8F2936A8B}" presName="hierChild5" presStyleCnt="0"/>
      <dgm:spPr/>
    </dgm:pt>
    <dgm:pt modelId="{94E44C2E-7861-407D-A23C-7922780B1489}" type="pres">
      <dgm:prSet presAssocID="{10270419-A448-4EFE-9E89-1FCCC72DF0EB}" presName="Name35" presStyleLbl="parChTrans1D3" presStyleIdx="4" presStyleCnt="5"/>
      <dgm:spPr/>
    </dgm:pt>
    <dgm:pt modelId="{0EA7784B-7DD8-4A57-AE9E-52A9852AF177}" type="pres">
      <dgm:prSet presAssocID="{F5BA05EF-4B2B-496A-96FB-1EE6E02CF30F}" presName="hierRoot2" presStyleCnt="0">
        <dgm:presLayoutVars>
          <dgm:hierBranch val="init"/>
        </dgm:presLayoutVars>
      </dgm:prSet>
      <dgm:spPr/>
    </dgm:pt>
    <dgm:pt modelId="{01ED6EB9-F242-4F59-8E47-20BE261D0C53}" type="pres">
      <dgm:prSet presAssocID="{F5BA05EF-4B2B-496A-96FB-1EE6E02CF30F}" presName="rootComposite" presStyleCnt="0"/>
      <dgm:spPr/>
    </dgm:pt>
    <dgm:pt modelId="{879EF8E0-2C6A-4906-B639-3183185F478B}" type="pres">
      <dgm:prSet presAssocID="{F5BA05EF-4B2B-496A-96FB-1EE6E02CF30F}" presName="rootText" presStyleLbl="node3" presStyleIdx="4" presStyleCnt="5">
        <dgm:presLayoutVars>
          <dgm:chPref val="3"/>
        </dgm:presLayoutVars>
      </dgm:prSet>
      <dgm:spPr/>
    </dgm:pt>
    <dgm:pt modelId="{D2179988-4001-4434-9C11-C3D3BCBFEA0D}" type="pres">
      <dgm:prSet presAssocID="{F5BA05EF-4B2B-496A-96FB-1EE6E02CF30F}" presName="rootConnector" presStyleLbl="node3" presStyleIdx="4" presStyleCnt="5"/>
      <dgm:spPr/>
    </dgm:pt>
    <dgm:pt modelId="{E91140D7-FBE8-46C1-9417-003906711271}" type="pres">
      <dgm:prSet presAssocID="{F5BA05EF-4B2B-496A-96FB-1EE6E02CF30F}" presName="hierChild4" presStyleCnt="0"/>
      <dgm:spPr/>
    </dgm:pt>
    <dgm:pt modelId="{8B1D2838-1100-4F09-9B29-BD895A4F5F87}" type="pres">
      <dgm:prSet presAssocID="{F5BA05EF-4B2B-496A-96FB-1EE6E02CF30F}" presName="hierChild5" presStyleCnt="0"/>
      <dgm:spPr/>
    </dgm:pt>
    <dgm:pt modelId="{11496319-FA2D-49BF-87C6-4E730B32E995}" type="pres">
      <dgm:prSet presAssocID="{2AC8A819-CDB8-41D6-A895-5A0C60345CBD}" presName="hierChild5" presStyleCnt="0"/>
      <dgm:spPr/>
    </dgm:pt>
    <dgm:pt modelId="{CC73AA7F-07EE-4D1D-9708-5DE79C206706}" type="pres">
      <dgm:prSet presAssocID="{0E914438-2C5E-45C8-9329-4A2A0EB66C5D}" presName="hierChild3" presStyleCnt="0"/>
      <dgm:spPr/>
    </dgm:pt>
  </dgm:ptLst>
  <dgm:cxnLst>
    <dgm:cxn modelId="{3C3B3400-DCD4-4A45-A87C-BE7AE29E2E0B}" type="presOf" srcId="{6D3DDB6C-9940-4C69-B5CD-F5C258A65CE9}" destId="{C9420C29-525D-43A4-BECC-BB1F50216839}" srcOrd="0" destOrd="0" presId="urn:microsoft.com/office/officeart/2005/8/layout/orgChart1"/>
    <dgm:cxn modelId="{63231405-8043-40BD-9DCF-3A60C3A03811}" type="presOf" srcId="{AD921C1B-9AAB-4B75-857D-F50AA75F55B5}" destId="{EAE0BA1C-6B8B-4064-B562-1001E2AD55F6}" srcOrd="0" destOrd="0" presId="urn:microsoft.com/office/officeart/2005/8/layout/orgChart1"/>
    <dgm:cxn modelId="{5B24E707-1E0B-4CC7-80D1-FB4677F2C1E9}" type="presOf" srcId="{DD15F84C-85EF-4623-B17C-0DD975548140}" destId="{7875DF7F-323E-4E4C-9D87-815C107F9482}" srcOrd="1" destOrd="0" presId="urn:microsoft.com/office/officeart/2005/8/layout/orgChart1"/>
    <dgm:cxn modelId="{234F0015-3277-4D09-852F-7A7B0920BADE}" type="presOf" srcId="{DD15F84C-85EF-4623-B17C-0DD975548140}" destId="{45F0E8C5-0B74-45E2-81C7-B66603CF7CC3}" srcOrd="0" destOrd="0" presId="urn:microsoft.com/office/officeart/2005/8/layout/orgChart1"/>
    <dgm:cxn modelId="{BB84771D-15D7-4495-9A17-BEFE7BBA5350}" type="presOf" srcId="{F5BA05EF-4B2B-496A-96FB-1EE6E02CF30F}" destId="{879EF8E0-2C6A-4906-B639-3183185F478B}" srcOrd="0" destOrd="0" presId="urn:microsoft.com/office/officeart/2005/8/layout/orgChart1"/>
    <dgm:cxn modelId="{A9F47D33-659C-4976-924D-A8E12AAD9C1F}" type="presOf" srcId="{C8DA807B-5445-497A-A31F-0B9E81AF3EAD}" destId="{09A5B217-D5DE-4820-A215-8BE804598777}" srcOrd="0" destOrd="0" presId="urn:microsoft.com/office/officeart/2005/8/layout/orgChart1"/>
    <dgm:cxn modelId="{E127E261-5D61-4FBD-B043-9A5DF71EC988}" type="presOf" srcId="{42712977-72E1-4F22-BA80-2B2CFC27397F}" destId="{7AD60A52-FB2E-4991-A800-AF70E0335B20}" srcOrd="0" destOrd="0" presId="urn:microsoft.com/office/officeart/2005/8/layout/orgChart1"/>
    <dgm:cxn modelId="{41227064-7A73-4A6F-85DE-16E3CEDD983A}" srcId="{2AC8A819-CDB8-41D6-A895-5A0C60345CBD}" destId="{F5BA05EF-4B2B-496A-96FB-1EE6E02CF30F}" srcOrd="4" destOrd="0" parTransId="{10270419-A448-4EFE-9E89-1FCCC72DF0EB}" sibTransId="{6B55E982-C14E-4D0A-BA7F-A99CA83790C8}"/>
    <dgm:cxn modelId="{B5020946-1530-480A-ABD6-5B172CE40C01}" type="presOf" srcId="{23BAD462-885E-4568-BFB0-51A8F2936A8B}" destId="{3C6A433B-35B8-4F0F-A2AB-0932241A7111}" srcOrd="1" destOrd="0" presId="urn:microsoft.com/office/officeart/2005/8/layout/orgChart1"/>
    <dgm:cxn modelId="{E3998A48-35F3-40BD-AFF7-6F890C4F0BE0}" type="presOf" srcId="{97E5179D-607E-46B7-B7D5-461DE34F8C76}" destId="{F3FB06D5-DF89-41EF-B95C-FC7EAF8BE890}" srcOrd="0" destOrd="0" presId="urn:microsoft.com/office/officeart/2005/8/layout/orgChart1"/>
    <dgm:cxn modelId="{AE28666E-6CA9-4DC2-AE78-6C2E2CCBC608}" type="presOf" srcId="{C8DA807B-5445-497A-A31F-0B9E81AF3EAD}" destId="{42005B83-0FF5-4803-A826-624B156DEFCA}" srcOrd="1" destOrd="0" presId="urn:microsoft.com/office/officeart/2005/8/layout/orgChart1"/>
    <dgm:cxn modelId="{B1694A6F-39B4-43CA-B18B-2B8E4CA72D37}" srcId="{0E914438-2C5E-45C8-9329-4A2A0EB66C5D}" destId="{2AC8A819-CDB8-41D6-A895-5A0C60345CBD}" srcOrd="1" destOrd="0" parTransId="{CAC3DCE3-0149-4581-B917-4DDDD506F460}" sibTransId="{F45AF2BC-09D8-4F63-BFD9-13F109BE0EC8}"/>
    <dgm:cxn modelId="{945E9470-B499-42C2-B009-1D88489A46DA}" srcId="{2AC8A819-CDB8-41D6-A895-5A0C60345CBD}" destId="{DD15F84C-85EF-4623-B17C-0DD975548140}" srcOrd="1" destOrd="0" parTransId="{55E03D3E-8433-4724-BE46-41F552587796}" sibTransId="{C4A3A5F4-9A72-4ADB-A62A-21439CED51FA}"/>
    <dgm:cxn modelId="{6DB20C81-3B77-4A98-A266-0D5EFAB8CFF1}" type="presOf" srcId="{CAC3DCE3-0149-4581-B917-4DDDD506F460}" destId="{B5E81961-6592-4E51-A0F0-95D7075BFFB8}" srcOrd="0" destOrd="0" presId="urn:microsoft.com/office/officeart/2005/8/layout/orgChart1"/>
    <dgm:cxn modelId="{180F8286-0CCE-4590-B289-6791C6CD4864}" type="presOf" srcId="{55E03D3E-8433-4724-BE46-41F552587796}" destId="{2EB95141-3BA4-4D20-B7C9-2A89E80E709F}" srcOrd="0" destOrd="0" presId="urn:microsoft.com/office/officeart/2005/8/layout/orgChart1"/>
    <dgm:cxn modelId="{DBD68589-CFA5-4C73-A1B5-64F550EB3F16}" type="presOf" srcId="{23BAD462-885E-4568-BFB0-51A8F2936A8B}" destId="{DA30AB6F-FD04-49DD-A74C-8028422BE449}" srcOrd="0" destOrd="0" presId="urn:microsoft.com/office/officeart/2005/8/layout/orgChart1"/>
    <dgm:cxn modelId="{BB12698C-8861-43C1-9800-1B051C6296D7}" type="presOf" srcId="{AD921C1B-9AAB-4B75-857D-F50AA75F55B5}" destId="{1736FA8F-1CF9-44DA-BAA1-86CCF0DB8D97}" srcOrd="1" destOrd="0" presId="urn:microsoft.com/office/officeart/2005/8/layout/orgChart1"/>
    <dgm:cxn modelId="{325180A5-3E2F-4E74-9C0B-391E5126AF2C}" srcId="{42712977-72E1-4F22-BA80-2B2CFC27397F}" destId="{0E914438-2C5E-45C8-9329-4A2A0EB66C5D}" srcOrd="0" destOrd="0" parTransId="{5009B600-5E35-4CBB-B0F1-5E5B62682503}" sibTransId="{DA0A30EE-F7CA-488F-8BBB-5DE3F8F8D535}"/>
    <dgm:cxn modelId="{1E0B32AA-278C-43B9-A129-5409DBAFF58C}" type="presOf" srcId="{0E914438-2C5E-45C8-9329-4A2A0EB66C5D}" destId="{55F6FBED-6A59-4162-BDB0-5DAB7D72FDD0}" srcOrd="0" destOrd="0" presId="urn:microsoft.com/office/officeart/2005/8/layout/orgChart1"/>
    <dgm:cxn modelId="{EFBE86B4-4573-4D15-94FE-311274D2A0C2}" type="presOf" srcId="{EEE52B85-7B9C-4E25-9583-6BCDBE7D6F3E}" destId="{CFBB5C15-326F-466F-ABD5-EC3E2CD2968D}" srcOrd="0" destOrd="0" presId="urn:microsoft.com/office/officeart/2005/8/layout/orgChart1"/>
    <dgm:cxn modelId="{256A1EBD-7B50-4F3F-8B6F-27637D86B08C}" type="presOf" srcId="{2AC8A819-CDB8-41D6-A895-5A0C60345CBD}" destId="{5E1B346E-CF8D-492B-AA90-A5AB5AF368BE}" srcOrd="1" destOrd="0" presId="urn:microsoft.com/office/officeart/2005/8/layout/orgChart1"/>
    <dgm:cxn modelId="{3139AAC5-2779-4A4F-9461-037815565306}" srcId="{2AC8A819-CDB8-41D6-A895-5A0C60345CBD}" destId="{AD921C1B-9AAB-4B75-857D-F50AA75F55B5}" srcOrd="2" destOrd="0" parTransId="{5C4CCF32-351E-40D9-8439-18FF4CFF5F6A}" sibTransId="{08DCBEC9-2AEE-4689-95C0-3E23FD5BE231}"/>
    <dgm:cxn modelId="{16A61BC6-81FF-4F9F-AB2B-873F8F6DF3FD}" type="presOf" srcId="{2AC8A819-CDB8-41D6-A895-5A0C60345CBD}" destId="{66A04DDA-D6A4-47A6-B3DB-0078F670046E}" srcOrd="0" destOrd="0" presId="urn:microsoft.com/office/officeart/2005/8/layout/orgChart1"/>
    <dgm:cxn modelId="{30FE71D4-719F-4A3B-A5DB-7211EB5DD1CB}" type="presOf" srcId="{5C4CCF32-351E-40D9-8439-18FF4CFF5F6A}" destId="{3C63B449-4B8E-46DD-801D-05821999F3D1}" srcOrd="0" destOrd="0" presId="urn:microsoft.com/office/officeart/2005/8/layout/orgChart1"/>
    <dgm:cxn modelId="{70846DD7-E618-4C39-AF50-28A32AD20E88}" type="presOf" srcId="{F5BA05EF-4B2B-496A-96FB-1EE6E02CF30F}" destId="{D2179988-4001-4434-9C11-C3D3BCBFEA0D}" srcOrd="1" destOrd="0" presId="urn:microsoft.com/office/officeart/2005/8/layout/orgChart1"/>
    <dgm:cxn modelId="{7B8A04DF-28A7-41E6-84E7-349B78BF6732}" srcId="{2AC8A819-CDB8-41D6-A895-5A0C60345CBD}" destId="{23BAD462-885E-4568-BFB0-51A8F2936A8B}" srcOrd="3" destOrd="0" parTransId="{EEE52B85-7B9C-4E25-9583-6BCDBE7D6F3E}" sibTransId="{8B96E1EE-0298-499C-8AC6-ADD93A7FF09B}"/>
    <dgm:cxn modelId="{1E1DBDF1-859A-4392-8DB6-330774F63C10}" type="presOf" srcId="{0E914438-2C5E-45C8-9329-4A2A0EB66C5D}" destId="{46484BD2-DB6F-425B-94B1-453333A101CB}" srcOrd="1" destOrd="0" presId="urn:microsoft.com/office/officeart/2005/8/layout/orgChart1"/>
    <dgm:cxn modelId="{D8D74FF2-B2FA-48B7-9316-3125BBBD4E97}" type="presOf" srcId="{97E5179D-607E-46B7-B7D5-461DE34F8C76}" destId="{4999EACB-4AA8-4711-9FC5-D8424DB01C37}" srcOrd="1" destOrd="0" presId="urn:microsoft.com/office/officeart/2005/8/layout/orgChart1"/>
    <dgm:cxn modelId="{90494AF3-486D-4B59-94FD-648A57017911}" srcId="{2AC8A819-CDB8-41D6-A895-5A0C60345CBD}" destId="{C8DA807B-5445-497A-A31F-0B9E81AF3EAD}" srcOrd="0" destOrd="0" parTransId="{2F136B22-4278-4AD9-9548-3ABB7AC8375B}" sibTransId="{195B3D14-F1EE-41F0-A263-1D35AA1EABBC}"/>
    <dgm:cxn modelId="{158E32F7-05FD-4114-BA9C-EE18690B7CB3}" type="presOf" srcId="{2F136B22-4278-4AD9-9548-3ABB7AC8375B}" destId="{BFF5F67D-383D-4A19-8214-1BA7AA6E44A5}" srcOrd="0" destOrd="0" presId="urn:microsoft.com/office/officeart/2005/8/layout/orgChart1"/>
    <dgm:cxn modelId="{52E9C2F8-1F53-4A23-9289-A84471F9988E}" type="presOf" srcId="{10270419-A448-4EFE-9E89-1FCCC72DF0EB}" destId="{94E44C2E-7861-407D-A23C-7922780B1489}" srcOrd="0" destOrd="0" presId="urn:microsoft.com/office/officeart/2005/8/layout/orgChart1"/>
    <dgm:cxn modelId="{349A24FD-5069-465C-891F-D7E57AF4C921}" srcId="{0E914438-2C5E-45C8-9329-4A2A0EB66C5D}" destId="{97E5179D-607E-46B7-B7D5-461DE34F8C76}" srcOrd="0" destOrd="0" parTransId="{6D3DDB6C-9940-4C69-B5CD-F5C258A65CE9}" sibTransId="{A1061FD7-E21F-487F-99E5-D23322D8BA80}"/>
    <dgm:cxn modelId="{665A68F2-50CF-4516-A1CD-C06A1A3FFB6D}" type="presParOf" srcId="{7AD60A52-FB2E-4991-A800-AF70E0335B20}" destId="{232CC17C-2F28-4C9C-80AE-80173DA5080A}" srcOrd="0" destOrd="0" presId="urn:microsoft.com/office/officeart/2005/8/layout/orgChart1"/>
    <dgm:cxn modelId="{733FEE8D-6271-4540-9C3A-371080BF82A9}" type="presParOf" srcId="{232CC17C-2F28-4C9C-80AE-80173DA5080A}" destId="{5CB464F7-33E4-4308-A8A2-8433769E61BC}" srcOrd="0" destOrd="0" presId="urn:microsoft.com/office/officeart/2005/8/layout/orgChart1"/>
    <dgm:cxn modelId="{5348B720-9D44-458C-9482-22F9FD1CEDC1}" type="presParOf" srcId="{5CB464F7-33E4-4308-A8A2-8433769E61BC}" destId="{55F6FBED-6A59-4162-BDB0-5DAB7D72FDD0}" srcOrd="0" destOrd="0" presId="urn:microsoft.com/office/officeart/2005/8/layout/orgChart1"/>
    <dgm:cxn modelId="{827AA530-1E79-4017-87DB-3DDCF528F27D}" type="presParOf" srcId="{5CB464F7-33E4-4308-A8A2-8433769E61BC}" destId="{46484BD2-DB6F-425B-94B1-453333A101CB}" srcOrd="1" destOrd="0" presId="urn:microsoft.com/office/officeart/2005/8/layout/orgChart1"/>
    <dgm:cxn modelId="{7E31F8D8-6DE9-49AD-B554-9E107941A8A5}" type="presParOf" srcId="{232CC17C-2F28-4C9C-80AE-80173DA5080A}" destId="{E29F7A89-9DF9-4505-922F-71E5E4487209}" srcOrd="1" destOrd="0" presId="urn:microsoft.com/office/officeart/2005/8/layout/orgChart1"/>
    <dgm:cxn modelId="{5F9F96A3-B99F-4F6C-996F-5F26AD9D80A2}" type="presParOf" srcId="{E29F7A89-9DF9-4505-922F-71E5E4487209}" destId="{C9420C29-525D-43A4-BECC-BB1F50216839}" srcOrd="0" destOrd="0" presId="urn:microsoft.com/office/officeart/2005/8/layout/orgChart1"/>
    <dgm:cxn modelId="{0A1F972D-FE76-4AA2-A531-87B44FE46978}" type="presParOf" srcId="{E29F7A89-9DF9-4505-922F-71E5E4487209}" destId="{84E67472-C77E-484C-AB89-269D6F6E7F5E}" srcOrd="1" destOrd="0" presId="urn:microsoft.com/office/officeart/2005/8/layout/orgChart1"/>
    <dgm:cxn modelId="{5B01A930-3F54-4A21-98D4-5F90323ABD34}" type="presParOf" srcId="{84E67472-C77E-484C-AB89-269D6F6E7F5E}" destId="{DD83877D-EAD6-4B5C-843B-A3D1EC513B0A}" srcOrd="0" destOrd="0" presId="urn:microsoft.com/office/officeart/2005/8/layout/orgChart1"/>
    <dgm:cxn modelId="{5730A039-5A8C-482A-B707-15F29E31EFC4}" type="presParOf" srcId="{DD83877D-EAD6-4B5C-843B-A3D1EC513B0A}" destId="{F3FB06D5-DF89-41EF-B95C-FC7EAF8BE890}" srcOrd="0" destOrd="0" presId="urn:microsoft.com/office/officeart/2005/8/layout/orgChart1"/>
    <dgm:cxn modelId="{25FC29ED-E81E-42D0-AB03-EDA986CF901F}" type="presParOf" srcId="{DD83877D-EAD6-4B5C-843B-A3D1EC513B0A}" destId="{4999EACB-4AA8-4711-9FC5-D8424DB01C37}" srcOrd="1" destOrd="0" presId="urn:microsoft.com/office/officeart/2005/8/layout/orgChart1"/>
    <dgm:cxn modelId="{4785257B-0A7C-4743-936B-AB3E01F8CC5B}" type="presParOf" srcId="{84E67472-C77E-484C-AB89-269D6F6E7F5E}" destId="{70097A0A-F82B-4126-A57A-5FE46557814A}" srcOrd="1" destOrd="0" presId="urn:microsoft.com/office/officeart/2005/8/layout/orgChart1"/>
    <dgm:cxn modelId="{D8541604-D0FD-4E1F-9EB7-7FAE03BFE91B}" type="presParOf" srcId="{84E67472-C77E-484C-AB89-269D6F6E7F5E}" destId="{113EFA06-32A6-4F33-9128-241745FC2385}" srcOrd="2" destOrd="0" presId="urn:microsoft.com/office/officeart/2005/8/layout/orgChart1"/>
    <dgm:cxn modelId="{22407000-A293-4EA9-BB19-369E5393140B}" type="presParOf" srcId="{E29F7A89-9DF9-4505-922F-71E5E4487209}" destId="{B5E81961-6592-4E51-A0F0-95D7075BFFB8}" srcOrd="2" destOrd="0" presId="urn:microsoft.com/office/officeart/2005/8/layout/orgChart1"/>
    <dgm:cxn modelId="{C3734403-D708-46B0-970B-77BEBF3E620F}" type="presParOf" srcId="{E29F7A89-9DF9-4505-922F-71E5E4487209}" destId="{690850E4-B55C-4AC2-A8B8-771C22A4E898}" srcOrd="3" destOrd="0" presId="urn:microsoft.com/office/officeart/2005/8/layout/orgChart1"/>
    <dgm:cxn modelId="{974470D4-1262-4E39-B8ED-00375B3C06DF}" type="presParOf" srcId="{690850E4-B55C-4AC2-A8B8-771C22A4E898}" destId="{01C8ED09-079F-4FA4-BD49-2198BC0F851F}" srcOrd="0" destOrd="0" presId="urn:microsoft.com/office/officeart/2005/8/layout/orgChart1"/>
    <dgm:cxn modelId="{5378216F-9F33-4426-AB09-446FD070B8CA}" type="presParOf" srcId="{01C8ED09-079F-4FA4-BD49-2198BC0F851F}" destId="{66A04DDA-D6A4-47A6-B3DB-0078F670046E}" srcOrd="0" destOrd="0" presId="urn:microsoft.com/office/officeart/2005/8/layout/orgChart1"/>
    <dgm:cxn modelId="{45E2F039-5D9A-42E7-9685-54E102368FAE}" type="presParOf" srcId="{01C8ED09-079F-4FA4-BD49-2198BC0F851F}" destId="{5E1B346E-CF8D-492B-AA90-A5AB5AF368BE}" srcOrd="1" destOrd="0" presId="urn:microsoft.com/office/officeart/2005/8/layout/orgChart1"/>
    <dgm:cxn modelId="{9A42F6FF-FDA1-4FA7-A570-F3B71798A2A0}" type="presParOf" srcId="{690850E4-B55C-4AC2-A8B8-771C22A4E898}" destId="{CFB7BC3A-FB84-4EFC-9696-53D9C685E158}" srcOrd="1" destOrd="0" presId="urn:microsoft.com/office/officeart/2005/8/layout/orgChart1"/>
    <dgm:cxn modelId="{04936A8E-B8DA-4047-B63F-A747657B0EFB}" type="presParOf" srcId="{CFB7BC3A-FB84-4EFC-9696-53D9C685E158}" destId="{BFF5F67D-383D-4A19-8214-1BA7AA6E44A5}" srcOrd="0" destOrd="0" presId="urn:microsoft.com/office/officeart/2005/8/layout/orgChart1"/>
    <dgm:cxn modelId="{2B3AB8CD-3B0E-4DB4-B75F-F970F76EF63F}" type="presParOf" srcId="{CFB7BC3A-FB84-4EFC-9696-53D9C685E158}" destId="{19C040B3-9E8C-4701-88C8-3C6080A2E3A6}" srcOrd="1" destOrd="0" presId="urn:microsoft.com/office/officeart/2005/8/layout/orgChart1"/>
    <dgm:cxn modelId="{EA5C570B-0327-4000-BC4D-C2DE0DDF22DF}" type="presParOf" srcId="{19C040B3-9E8C-4701-88C8-3C6080A2E3A6}" destId="{68E0B8C5-195E-40BA-9D86-5AC99A6D7E02}" srcOrd="0" destOrd="0" presId="urn:microsoft.com/office/officeart/2005/8/layout/orgChart1"/>
    <dgm:cxn modelId="{5ED08145-6387-4458-882A-9D7DC96182EC}" type="presParOf" srcId="{68E0B8C5-195E-40BA-9D86-5AC99A6D7E02}" destId="{09A5B217-D5DE-4820-A215-8BE804598777}" srcOrd="0" destOrd="0" presId="urn:microsoft.com/office/officeart/2005/8/layout/orgChart1"/>
    <dgm:cxn modelId="{BB8F877E-7105-4CF9-BF70-5E652ADD50EA}" type="presParOf" srcId="{68E0B8C5-195E-40BA-9D86-5AC99A6D7E02}" destId="{42005B83-0FF5-4803-A826-624B156DEFCA}" srcOrd="1" destOrd="0" presId="urn:microsoft.com/office/officeart/2005/8/layout/orgChart1"/>
    <dgm:cxn modelId="{61F375CF-EAF1-4BED-A8CD-D02DF82D2711}" type="presParOf" srcId="{19C040B3-9E8C-4701-88C8-3C6080A2E3A6}" destId="{0ED20AB0-9ACD-4A4F-B8D1-E8328700F3BF}" srcOrd="1" destOrd="0" presId="urn:microsoft.com/office/officeart/2005/8/layout/orgChart1"/>
    <dgm:cxn modelId="{5B13B8AE-32BE-4044-9E24-0B8B4776A848}" type="presParOf" srcId="{19C040B3-9E8C-4701-88C8-3C6080A2E3A6}" destId="{F16FE64F-F709-4720-980D-2A69F0D502DD}" srcOrd="2" destOrd="0" presId="urn:microsoft.com/office/officeart/2005/8/layout/orgChart1"/>
    <dgm:cxn modelId="{20C0390C-4F28-4271-AAD4-1F298FE5939E}" type="presParOf" srcId="{CFB7BC3A-FB84-4EFC-9696-53D9C685E158}" destId="{2EB95141-3BA4-4D20-B7C9-2A89E80E709F}" srcOrd="2" destOrd="0" presId="urn:microsoft.com/office/officeart/2005/8/layout/orgChart1"/>
    <dgm:cxn modelId="{C25D211D-A0A7-4900-8A82-B26806E5A8D6}" type="presParOf" srcId="{CFB7BC3A-FB84-4EFC-9696-53D9C685E158}" destId="{A5F98AFC-10EC-47B9-A6A3-0A68B814B72C}" srcOrd="3" destOrd="0" presId="urn:microsoft.com/office/officeart/2005/8/layout/orgChart1"/>
    <dgm:cxn modelId="{6FCC095A-20E8-42CE-8B97-8B94CB13A3D9}" type="presParOf" srcId="{A5F98AFC-10EC-47B9-A6A3-0A68B814B72C}" destId="{9C53D4E6-866E-42A1-A94B-F600B4572500}" srcOrd="0" destOrd="0" presId="urn:microsoft.com/office/officeart/2005/8/layout/orgChart1"/>
    <dgm:cxn modelId="{24E5360A-E962-46F3-B2D7-27BAEE56A7A5}" type="presParOf" srcId="{9C53D4E6-866E-42A1-A94B-F600B4572500}" destId="{45F0E8C5-0B74-45E2-81C7-B66603CF7CC3}" srcOrd="0" destOrd="0" presId="urn:microsoft.com/office/officeart/2005/8/layout/orgChart1"/>
    <dgm:cxn modelId="{6D49E7FF-C0DD-4B62-8DD6-A3DAC9BF2E43}" type="presParOf" srcId="{9C53D4E6-866E-42A1-A94B-F600B4572500}" destId="{7875DF7F-323E-4E4C-9D87-815C107F9482}" srcOrd="1" destOrd="0" presId="urn:microsoft.com/office/officeart/2005/8/layout/orgChart1"/>
    <dgm:cxn modelId="{8C726847-60B8-43F8-A6C6-D34895920502}" type="presParOf" srcId="{A5F98AFC-10EC-47B9-A6A3-0A68B814B72C}" destId="{C121ACFC-5B37-40FD-B138-D24CD44C8F0B}" srcOrd="1" destOrd="0" presId="urn:microsoft.com/office/officeart/2005/8/layout/orgChart1"/>
    <dgm:cxn modelId="{91416686-7583-4C47-905C-55F99DE90761}" type="presParOf" srcId="{A5F98AFC-10EC-47B9-A6A3-0A68B814B72C}" destId="{6799FD5F-AD90-4196-98EF-1C6F83A83AB3}" srcOrd="2" destOrd="0" presId="urn:microsoft.com/office/officeart/2005/8/layout/orgChart1"/>
    <dgm:cxn modelId="{1EA1C20B-19A3-48A4-B6A5-E774B1F5ADB4}" type="presParOf" srcId="{CFB7BC3A-FB84-4EFC-9696-53D9C685E158}" destId="{3C63B449-4B8E-46DD-801D-05821999F3D1}" srcOrd="4" destOrd="0" presId="urn:microsoft.com/office/officeart/2005/8/layout/orgChart1"/>
    <dgm:cxn modelId="{A859564F-6DB2-4925-9417-3EA901EC9BF4}" type="presParOf" srcId="{CFB7BC3A-FB84-4EFC-9696-53D9C685E158}" destId="{B6C4E628-E135-4AA4-A436-597CC41EAAC9}" srcOrd="5" destOrd="0" presId="urn:microsoft.com/office/officeart/2005/8/layout/orgChart1"/>
    <dgm:cxn modelId="{AF0C9D85-A9AD-40B5-B010-AF3F648C3BA0}" type="presParOf" srcId="{B6C4E628-E135-4AA4-A436-597CC41EAAC9}" destId="{925A01FD-049D-4FFF-B7C4-498B6B4242B4}" srcOrd="0" destOrd="0" presId="urn:microsoft.com/office/officeart/2005/8/layout/orgChart1"/>
    <dgm:cxn modelId="{3F4819CA-C1EF-4169-A708-70D758787CE8}" type="presParOf" srcId="{925A01FD-049D-4FFF-B7C4-498B6B4242B4}" destId="{EAE0BA1C-6B8B-4064-B562-1001E2AD55F6}" srcOrd="0" destOrd="0" presId="urn:microsoft.com/office/officeart/2005/8/layout/orgChart1"/>
    <dgm:cxn modelId="{DF6933E0-5BA0-4A23-A05C-C64CBD849B2F}" type="presParOf" srcId="{925A01FD-049D-4FFF-B7C4-498B6B4242B4}" destId="{1736FA8F-1CF9-44DA-BAA1-86CCF0DB8D97}" srcOrd="1" destOrd="0" presId="urn:microsoft.com/office/officeart/2005/8/layout/orgChart1"/>
    <dgm:cxn modelId="{F23F90AE-1A95-4983-B518-7CD7E80FC5DC}" type="presParOf" srcId="{B6C4E628-E135-4AA4-A436-597CC41EAAC9}" destId="{B33AA78F-82CC-44F5-9C6E-0EC618B3EBD6}" srcOrd="1" destOrd="0" presId="urn:microsoft.com/office/officeart/2005/8/layout/orgChart1"/>
    <dgm:cxn modelId="{619E70C4-1829-411D-9C55-D74DC3541963}" type="presParOf" srcId="{B6C4E628-E135-4AA4-A436-597CC41EAAC9}" destId="{743E89D0-5CC5-4A36-B0B9-CCB3BB5FF8D9}" srcOrd="2" destOrd="0" presId="urn:microsoft.com/office/officeart/2005/8/layout/orgChart1"/>
    <dgm:cxn modelId="{1C697CB8-4B26-4222-9C2E-5BB5D569F246}" type="presParOf" srcId="{CFB7BC3A-FB84-4EFC-9696-53D9C685E158}" destId="{CFBB5C15-326F-466F-ABD5-EC3E2CD2968D}" srcOrd="6" destOrd="0" presId="urn:microsoft.com/office/officeart/2005/8/layout/orgChart1"/>
    <dgm:cxn modelId="{2329038B-880D-4533-B595-DE8E194E56BE}" type="presParOf" srcId="{CFB7BC3A-FB84-4EFC-9696-53D9C685E158}" destId="{F74920C5-7E46-4685-946E-43D014771AB3}" srcOrd="7" destOrd="0" presId="urn:microsoft.com/office/officeart/2005/8/layout/orgChart1"/>
    <dgm:cxn modelId="{D89ACA6D-A224-4E12-8B43-1D56C66E2317}" type="presParOf" srcId="{F74920C5-7E46-4685-946E-43D014771AB3}" destId="{C9620109-3F62-4EC3-9CA3-9625677A9DF1}" srcOrd="0" destOrd="0" presId="urn:microsoft.com/office/officeart/2005/8/layout/orgChart1"/>
    <dgm:cxn modelId="{C679FC2B-C44B-4090-8204-83C90F417F2D}" type="presParOf" srcId="{C9620109-3F62-4EC3-9CA3-9625677A9DF1}" destId="{DA30AB6F-FD04-49DD-A74C-8028422BE449}" srcOrd="0" destOrd="0" presId="urn:microsoft.com/office/officeart/2005/8/layout/orgChart1"/>
    <dgm:cxn modelId="{FF7C1460-2124-45A9-84D4-1FBF5D03CE3A}" type="presParOf" srcId="{C9620109-3F62-4EC3-9CA3-9625677A9DF1}" destId="{3C6A433B-35B8-4F0F-A2AB-0932241A7111}" srcOrd="1" destOrd="0" presId="urn:microsoft.com/office/officeart/2005/8/layout/orgChart1"/>
    <dgm:cxn modelId="{46E91D29-556C-49A9-87D6-39233B1B7290}" type="presParOf" srcId="{F74920C5-7E46-4685-946E-43D014771AB3}" destId="{D9B31443-27AC-4D02-B5AC-ED3ABF32A309}" srcOrd="1" destOrd="0" presId="urn:microsoft.com/office/officeart/2005/8/layout/orgChart1"/>
    <dgm:cxn modelId="{7CC7A802-474D-4F6B-8905-2FE62317444D}" type="presParOf" srcId="{F74920C5-7E46-4685-946E-43D014771AB3}" destId="{FE344A9B-5F57-4EE4-822F-6B1F5D5D81AB}" srcOrd="2" destOrd="0" presId="urn:microsoft.com/office/officeart/2005/8/layout/orgChart1"/>
    <dgm:cxn modelId="{0932ABAB-2472-4B55-B66F-5FF154AC859D}" type="presParOf" srcId="{CFB7BC3A-FB84-4EFC-9696-53D9C685E158}" destId="{94E44C2E-7861-407D-A23C-7922780B1489}" srcOrd="8" destOrd="0" presId="urn:microsoft.com/office/officeart/2005/8/layout/orgChart1"/>
    <dgm:cxn modelId="{45CDAF37-F0CC-4201-BC91-C80ABE2FFA72}" type="presParOf" srcId="{CFB7BC3A-FB84-4EFC-9696-53D9C685E158}" destId="{0EA7784B-7DD8-4A57-AE9E-52A9852AF177}" srcOrd="9" destOrd="0" presId="urn:microsoft.com/office/officeart/2005/8/layout/orgChart1"/>
    <dgm:cxn modelId="{8F886B2D-68CF-444B-9088-2649B647A4EB}" type="presParOf" srcId="{0EA7784B-7DD8-4A57-AE9E-52A9852AF177}" destId="{01ED6EB9-F242-4F59-8E47-20BE261D0C53}" srcOrd="0" destOrd="0" presId="urn:microsoft.com/office/officeart/2005/8/layout/orgChart1"/>
    <dgm:cxn modelId="{933060F6-1CB5-486B-946D-6007B0E3FF7D}" type="presParOf" srcId="{01ED6EB9-F242-4F59-8E47-20BE261D0C53}" destId="{879EF8E0-2C6A-4906-B639-3183185F478B}" srcOrd="0" destOrd="0" presId="urn:microsoft.com/office/officeart/2005/8/layout/orgChart1"/>
    <dgm:cxn modelId="{8EED0E66-2257-4939-BCA4-98FEF7FB3527}" type="presParOf" srcId="{01ED6EB9-F242-4F59-8E47-20BE261D0C53}" destId="{D2179988-4001-4434-9C11-C3D3BCBFEA0D}" srcOrd="1" destOrd="0" presId="urn:microsoft.com/office/officeart/2005/8/layout/orgChart1"/>
    <dgm:cxn modelId="{7ED2C3FA-0979-41F7-8AA6-59EE5E41CA24}" type="presParOf" srcId="{0EA7784B-7DD8-4A57-AE9E-52A9852AF177}" destId="{E91140D7-FBE8-46C1-9417-003906711271}" srcOrd="1" destOrd="0" presId="urn:microsoft.com/office/officeart/2005/8/layout/orgChart1"/>
    <dgm:cxn modelId="{761EF5AC-97E0-46ED-AB3F-2303D24010BF}" type="presParOf" srcId="{0EA7784B-7DD8-4A57-AE9E-52A9852AF177}" destId="{8B1D2838-1100-4F09-9B29-BD895A4F5F87}" srcOrd="2" destOrd="0" presId="urn:microsoft.com/office/officeart/2005/8/layout/orgChart1"/>
    <dgm:cxn modelId="{DEB9C043-6ACD-414B-988A-34C62E0F013F}" type="presParOf" srcId="{690850E4-B55C-4AC2-A8B8-771C22A4E898}" destId="{11496319-FA2D-49BF-87C6-4E730B32E995}" srcOrd="2" destOrd="0" presId="urn:microsoft.com/office/officeart/2005/8/layout/orgChart1"/>
    <dgm:cxn modelId="{AD2E3CAA-BFC9-4E98-BE4D-1877B74B1593}" type="presParOf" srcId="{232CC17C-2F28-4C9C-80AE-80173DA5080A}" destId="{CC73AA7F-07EE-4D1D-9708-5DE79C2067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DAC49-0B93-4FAC-87B7-476B82F587B7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2D70D5D2-66F5-4B65-847A-37792BF638FF}">
      <dgm:prSet phldrT="[Text]"/>
      <dgm:spPr/>
      <dgm:t>
        <a:bodyPr/>
        <a:lstStyle/>
        <a:p>
          <a:r>
            <a:rPr lang="en-GB"/>
            <a:t>Spot checks </a:t>
          </a:r>
        </a:p>
      </dgm:t>
    </dgm:pt>
    <dgm:pt modelId="{9D938183-75FF-4A9C-9061-042B1784C9F8}" type="parTrans" cxnId="{1F5C5BAE-1128-4041-9604-BDC8CA3A15ED}">
      <dgm:prSet/>
      <dgm:spPr/>
      <dgm:t>
        <a:bodyPr/>
        <a:lstStyle/>
        <a:p>
          <a:endParaRPr lang="en-GB"/>
        </a:p>
      </dgm:t>
    </dgm:pt>
    <dgm:pt modelId="{CA9C594E-8757-4AEB-A8B3-D984E1F8BB62}" type="sibTrans" cxnId="{1F5C5BAE-1128-4041-9604-BDC8CA3A15ED}">
      <dgm:prSet/>
      <dgm:spPr/>
      <dgm:t>
        <a:bodyPr/>
        <a:lstStyle/>
        <a:p>
          <a:endParaRPr lang="en-GB"/>
        </a:p>
      </dgm:t>
    </dgm:pt>
    <dgm:pt modelId="{94FEDC27-3600-4E57-ABCC-07792BFD1DCD}">
      <dgm:prSet phldrT="[Text]"/>
      <dgm:spPr/>
      <dgm:t>
        <a:bodyPr/>
        <a:lstStyle/>
        <a:p>
          <a:r>
            <a:rPr lang="en-GB"/>
            <a:t>Termly Contract Review Meetings </a:t>
          </a:r>
        </a:p>
      </dgm:t>
    </dgm:pt>
    <dgm:pt modelId="{C72BFE4D-6208-419D-92EC-D4160DCB8CAC}" type="parTrans" cxnId="{93063F82-FEB3-4C1B-86D0-DE9E8597199E}">
      <dgm:prSet/>
      <dgm:spPr/>
      <dgm:t>
        <a:bodyPr/>
        <a:lstStyle/>
        <a:p>
          <a:endParaRPr lang="en-GB"/>
        </a:p>
      </dgm:t>
    </dgm:pt>
    <dgm:pt modelId="{02EBAF31-EF57-40AD-9AE9-AD951F994809}" type="sibTrans" cxnId="{93063F82-FEB3-4C1B-86D0-DE9E8597199E}">
      <dgm:prSet/>
      <dgm:spPr/>
      <dgm:t>
        <a:bodyPr/>
        <a:lstStyle/>
        <a:p>
          <a:endParaRPr lang="en-GB"/>
        </a:p>
      </dgm:t>
    </dgm:pt>
    <dgm:pt modelId="{766D10C1-D0C6-4A4A-B2CD-2F320F2AEC4A}">
      <dgm:prSet phldrT="[Text]"/>
      <dgm:spPr/>
      <dgm:t>
        <a:bodyPr/>
        <a:lstStyle/>
        <a:p>
          <a:r>
            <a:rPr lang="en-GB"/>
            <a:t>Key Performance Indicators </a:t>
          </a:r>
        </a:p>
      </dgm:t>
    </dgm:pt>
    <dgm:pt modelId="{F59E1F6B-ABAD-4CA9-B5F1-172D94886335}" type="parTrans" cxnId="{54E67794-89EE-412D-9F4F-B2C7A7A4DE33}">
      <dgm:prSet/>
      <dgm:spPr/>
      <dgm:t>
        <a:bodyPr/>
        <a:lstStyle/>
        <a:p>
          <a:endParaRPr lang="en-GB"/>
        </a:p>
      </dgm:t>
    </dgm:pt>
    <dgm:pt modelId="{DE929F60-5337-410A-97C7-6E0C94BD5623}" type="sibTrans" cxnId="{54E67794-89EE-412D-9F4F-B2C7A7A4DE33}">
      <dgm:prSet/>
      <dgm:spPr/>
      <dgm:t>
        <a:bodyPr/>
        <a:lstStyle/>
        <a:p>
          <a:endParaRPr lang="en-GB"/>
        </a:p>
      </dgm:t>
    </dgm:pt>
    <dgm:pt modelId="{7DE88995-1EC8-42A1-84D8-3655BEA01328}">
      <dgm:prSet phldrT="[Text]"/>
      <dgm:spPr/>
      <dgm:t>
        <a:bodyPr/>
        <a:lstStyle/>
        <a:p>
          <a:r>
            <a:rPr lang="en-GB"/>
            <a:t>Satisfaction Surveys </a:t>
          </a:r>
        </a:p>
      </dgm:t>
    </dgm:pt>
    <dgm:pt modelId="{4014768D-748D-4134-B420-195F608D556F}" type="parTrans" cxnId="{1B98A65F-29D8-4CAF-8451-33C57D439997}">
      <dgm:prSet/>
      <dgm:spPr/>
      <dgm:t>
        <a:bodyPr/>
        <a:lstStyle/>
        <a:p>
          <a:endParaRPr lang="en-GB"/>
        </a:p>
      </dgm:t>
    </dgm:pt>
    <dgm:pt modelId="{28689359-EB26-4134-BE9F-F4936B1C92B2}" type="sibTrans" cxnId="{1B98A65F-29D8-4CAF-8451-33C57D439997}">
      <dgm:prSet/>
      <dgm:spPr/>
      <dgm:t>
        <a:bodyPr/>
        <a:lstStyle/>
        <a:p>
          <a:endParaRPr lang="en-GB"/>
        </a:p>
      </dgm:t>
    </dgm:pt>
    <dgm:pt modelId="{8FD8C938-B30A-4D15-A50E-CA85F024494B}">
      <dgm:prSet phldrT="[Text]"/>
      <dgm:spPr/>
      <dgm:t>
        <a:bodyPr/>
        <a:lstStyle/>
        <a:p>
          <a:r>
            <a:rPr lang="en-GB"/>
            <a:t>Contract Compliance Meetings</a:t>
          </a:r>
        </a:p>
      </dgm:t>
    </dgm:pt>
    <dgm:pt modelId="{4545DD82-53A2-4551-BC4A-EE4006271DEE}" type="parTrans" cxnId="{86EB3097-B0BE-483A-A12D-C7E5C9CD5A1B}">
      <dgm:prSet/>
      <dgm:spPr/>
      <dgm:t>
        <a:bodyPr/>
        <a:lstStyle/>
        <a:p>
          <a:endParaRPr lang="en-GB"/>
        </a:p>
      </dgm:t>
    </dgm:pt>
    <dgm:pt modelId="{6603B8FC-43FF-4A83-8FF5-EAF086352760}" type="sibTrans" cxnId="{86EB3097-B0BE-483A-A12D-C7E5C9CD5A1B}">
      <dgm:prSet/>
      <dgm:spPr/>
      <dgm:t>
        <a:bodyPr/>
        <a:lstStyle/>
        <a:p>
          <a:endParaRPr lang="en-GB"/>
        </a:p>
      </dgm:t>
    </dgm:pt>
    <dgm:pt modelId="{BD95DE01-1C1C-4978-A493-E3386EA4F8D2}" type="pres">
      <dgm:prSet presAssocID="{492DAC49-0B93-4FAC-87B7-476B82F587B7}" presName="linearFlow" presStyleCnt="0">
        <dgm:presLayoutVars>
          <dgm:dir/>
          <dgm:resizeHandles val="exact"/>
        </dgm:presLayoutVars>
      </dgm:prSet>
      <dgm:spPr/>
    </dgm:pt>
    <dgm:pt modelId="{85A42F6E-5EB9-4F97-84BF-2B682244CA19}" type="pres">
      <dgm:prSet presAssocID="{2D70D5D2-66F5-4B65-847A-37792BF638FF}" presName="composite" presStyleCnt="0"/>
      <dgm:spPr/>
    </dgm:pt>
    <dgm:pt modelId="{7B8C4A33-3A1C-4C24-89A4-65DD9CF4C80B}" type="pres">
      <dgm:prSet presAssocID="{2D70D5D2-66F5-4B65-847A-37792BF638FF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49B69E86-6A7F-4CCB-8552-E03CD4386AA0}" type="pres">
      <dgm:prSet presAssocID="{2D70D5D2-66F5-4B65-847A-37792BF638FF}" presName="txShp" presStyleLbl="node1" presStyleIdx="0" presStyleCnt="5">
        <dgm:presLayoutVars>
          <dgm:bulletEnabled val="1"/>
        </dgm:presLayoutVars>
      </dgm:prSet>
      <dgm:spPr/>
    </dgm:pt>
    <dgm:pt modelId="{7A22AD63-747C-4AA9-8C24-BA35EF03D062}" type="pres">
      <dgm:prSet presAssocID="{CA9C594E-8757-4AEB-A8B3-D984E1F8BB62}" presName="spacing" presStyleCnt="0"/>
      <dgm:spPr/>
    </dgm:pt>
    <dgm:pt modelId="{7D975324-A001-41C0-AF90-B48B6CDB1755}" type="pres">
      <dgm:prSet presAssocID="{94FEDC27-3600-4E57-ABCC-07792BFD1DCD}" presName="composite" presStyleCnt="0"/>
      <dgm:spPr/>
    </dgm:pt>
    <dgm:pt modelId="{C0C52EC7-84FB-459B-8565-D3D37D06DAD5}" type="pres">
      <dgm:prSet presAssocID="{94FEDC27-3600-4E57-ABCC-07792BFD1DCD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AD853585-AD96-47AA-ADE0-717096CC7713}" type="pres">
      <dgm:prSet presAssocID="{94FEDC27-3600-4E57-ABCC-07792BFD1DCD}" presName="txShp" presStyleLbl="node1" presStyleIdx="1" presStyleCnt="5">
        <dgm:presLayoutVars>
          <dgm:bulletEnabled val="1"/>
        </dgm:presLayoutVars>
      </dgm:prSet>
      <dgm:spPr/>
    </dgm:pt>
    <dgm:pt modelId="{15814EF4-8F30-42B9-9891-345BD7653F4E}" type="pres">
      <dgm:prSet presAssocID="{02EBAF31-EF57-40AD-9AE9-AD951F994809}" presName="spacing" presStyleCnt="0"/>
      <dgm:spPr/>
    </dgm:pt>
    <dgm:pt modelId="{61991853-D320-435B-9AF5-585F85295A06}" type="pres">
      <dgm:prSet presAssocID="{766D10C1-D0C6-4A4A-B2CD-2F320F2AEC4A}" presName="composite" presStyleCnt="0"/>
      <dgm:spPr/>
    </dgm:pt>
    <dgm:pt modelId="{603ECAD5-F95C-4628-A68A-D4211F7EB0DD}" type="pres">
      <dgm:prSet presAssocID="{766D10C1-D0C6-4A4A-B2CD-2F320F2AEC4A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 chart with solid fill"/>
        </a:ext>
      </dgm:extLst>
    </dgm:pt>
    <dgm:pt modelId="{7D43F612-2350-4994-96A6-2B21244C29C9}" type="pres">
      <dgm:prSet presAssocID="{766D10C1-D0C6-4A4A-B2CD-2F320F2AEC4A}" presName="txShp" presStyleLbl="node1" presStyleIdx="2" presStyleCnt="5">
        <dgm:presLayoutVars>
          <dgm:bulletEnabled val="1"/>
        </dgm:presLayoutVars>
      </dgm:prSet>
      <dgm:spPr/>
    </dgm:pt>
    <dgm:pt modelId="{9251FF16-2355-4BC8-A267-4E9FA5DEA098}" type="pres">
      <dgm:prSet presAssocID="{DE929F60-5337-410A-97C7-6E0C94BD5623}" presName="spacing" presStyleCnt="0"/>
      <dgm:spPr/>
    </dgm:pt>
    <dgm:pt modelId="{49823807-A4AC-4E6A-92E9-B841DFEEB0AB}" type="pres">
      <dgm:prSet presAssocID="{8FD8C938-B30A-4D15-A50E-CA85F024494B}" presName="composite" presStyleCnt="0"/>
      <dgm:spPr/>
    </dgm:pt>
    <dgm:pt modelId="{EAAA6BCD-6217-4041-BB77-CB720380F1D1}" type="pres">
      <dgm:prSet presAssocID="{8FD8C938-B30A-4D15-A50E-CA85F024494B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 outline"/>
        </a:ext>
      </dgm:extLst>
    </dgm:pt>
    <dgm:pt modelId="{60726FD8-1277-4F9F-854B-856B0379D536}" type="pres">
      <dgm:prSet presAssocID="{8FD8C938-B30A-4D15-A50E-CA85F024494B}" presName="txShp" presStyleLbl="node1" presStyleIdx="3" presStyleCnt="5">
        <dgm:presLayoutVars>
          <dgm:bulletEnabled val="1"/>
        </dgm:presLayoutVars>
      </dgm:prSet>
      <dgm:spPr/>
    </dgm:pt>
    <dgm:pt modelId="{723D8D75-8480-4542-B705-1EF4CBCDD306}" type="pres">
      <dgm:prSet presAssocID="{6603B8FC-43FF-4A83-8FF5-EAF086352760}" presName="spacing" presStyleCnt="0"/>
      <dgm:spPr/>
    </dgm:pt>
    <dgm:pt modelId="{3F75F8FB-BBB2-4E6C-9AFD-A2C34260AB18}" type="pres">
      <dgm:prSet presAssocID="{7DE88995-1EC8-42A1-84D8-3655BEA01328}" presName="composite" presStyleCnt="0"/>
      <dgm:spPr/>
    </dgm:pt>
    <dgm:pt modelId="{FE4479B6-B838-4B2A-9A9B-D1C83F7F55A2}" type="pres">
      <dgm:prSet presAssocID="{7DE88995-1EC8-42A1-84D8-3655BEA01328}" presName="imgShp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FD2827D1-0C6E-44CA-B2F1-3F067E1582AF}" type="pres">
      <dgm:prSet presAssocID="{7DE88995-1EC8-42A1-84D8-3655BEA01328}" presName="txShp" presStyleLbl="node1" presStyleIdx="4" presStyleCnt="5">
        <dgm:presLayoutVars>
          <dgm:bulletEnabled val="1"/>
        </dgm:presLayoutVars>
      </dgm:prSet>
      <dgm:spPr/>
    </dgm:pt>
  </dgm:ptLst>
  <dgm:cxnLst>
    <dgm:cxn modelId="{82E5661B-BD00-4ABB-A20C-3586630F0EAF}" type="presOf" srcId="{492DAC49-0B93-4FAC-87B7-476B82F587B7}" destId="{BD95DE01-1C1C-4978-A493-E3386EA4F8D2}" srcOrd="0" destOrd="0" presId="urn:microsoft.com/office/officeart/2005/8/layout/vList3"/>
    <dgm:cxn modelId="{1B98A65F-29D8-4CAF-8451-33C57D439997}" srcId="{492DAC49-0B93-4FAC-87B7-476B82F587B7}" destId="{7DE88995-1EC8-42A1-84D8-3655BEA01328}" srcOrd="4" destOrd="0" parTransId="{4014768D-748D-4134-B420-195F608D556F}" sibTransId="{28689359-EB26-4134-BE9F-F4936B1C92B2}"/>
    <dgm:cxn modelId="{5430A341-AB34-43D1-9E40-F88ECB690C3F}" type="presOf" srcId="{7DE88995-1EC8-42A1-84D8-3655BEA01328}" destId="{FD2827D1-0C6E-44CA-B2F1-3F067E1582AF}" srcOrd="0" destOrd="0" presId="urn:microsoft.com/office/officeart/2005/8/layout/vList3"/>
    <dgm:cxn modelId="{C682436C-C016-42DF-8F84-45C7EB555086}" type="presOf" srcId="{8FD8C938-B30A-4D15-A50E-CA85F024494B}" destId="{60726FD8-1277-4F9F-854B-856B0379D536}" srcOrd="0" destOrd="0" presId="urn:microsoft.com/office/officeart/2005/8/layout/vList3"/>
    <dgm:cxn modelId="{9393BF79-F6F6-47BA-B751-0A6CA0700FD1}" type="presOf" srcId="{766D10C1-D0C6-4A4A-B2CD-2F320F2AEC4A}" destId="{7D43F612-2350-4994-96A6-2B21244C29C9}" srcOrd="0" destOrd="0" presId="urn:microsoft.com/office/officeart/2005/8/layout/vList3"/>
    <dgm:cxn modelId="{93063F82-FEB3-4C1B-86D0-DE9E8597199E}" srcId="{492DAC49-0B93-4FAC-87B7-476B82F587B7}" destId="{94FEDC27-3600-4E57-ABCC-07792BFD1DCD}" srcOrd="1" destOrd="0" parTransId="{C72BFE4D-6208-419D-92EC-D4160DCB8CAC}" sibTransId="{02EBAF31-EF57-40AD-9AE9-AD951F994809}"/>
    <dgm:cxn modelId="{3F436B87-3972-45F5-99EC-DB9B4DB86CC8}" type="presOf" srcId="{2D70D5D2-66F5-4B65-847A-37792BF638FF}" destId="{49B69E86-6A7F-4CCB-8552-E03CD4386AA0}" srcOrd="0" destOrd="0" presId="urn:microsoft.com/office/officeart/2005/8/layout/vList3"/>
    <dgm:cxn modelId="{54E67794-89EE-412D-9F4F-B2C7A7A4DE33}" srcId="{492DAC49-0B93-4FAC-87B7-476B82F587B7}" destId="{766D10C1-D0C6-4A4A-B2CD-2F320F2AEC4A}" srcOrd="2" destOrd="0" parTransId="{F59E1F6B-ABAD-4CA9-B5F1-172D94886335}" sibTransId="{DE929F60-5337-410A-97C7-6E0C94BD5623}"/>
    <dgm:cxn modelId="{86EB3097-B0BE-483A-A12D-C7E5C9CD5A1B}" srcId="{492DAC49-0B93-4FAC-87B7-476B82F587B7}" destId="{8FD8C938-B30A-4D15-A50E-CA85F024494B}" srcOrd="3" destOrd="0" parTransId="{4545DD82-53A2-4551-BC4A-EE4006271DEE}" sibTransId="{6603B8FC-43FF-4A83-8FF5-EAF086352760}"/>
    <dgm:cxn modelId="{1F5C5BAE-1128-4041-9604-BDC8CA3A15ED}" srcId="{492DAC49-0B93-4FAC-87B7-476B82F587B7}" destId="{2D70D5D2-66F5-4B65-847A-37792BF638FF}" srcOrd="0" destOrd="0" parTransId="{9D938183-75FF-4A9C-9061-042B1784C9F8}" sibTransId="{CA9C594E-8757-4AEB-A8B3-D984E1F8BB62}"/>
    <dgm:cxn modelId="{27DF5EE6-ECCC-4AB3-AAAA-DA6BA30B294B}" type="presOf" srcId="{94FEDC27-3600-4E57-ABCC-07792BFD1DCD}" destId="{AD853585-AD96-47AA-ADE0-717096CC7713}" srcOrd="0" destOrd="0" presId="urn:microsoft.com/office/officeart/2005/8/layout/vList3"/>
    <dgm:cxn modelId="{113F07AC-2982-4CCE-AC0C-9AE63571F0F6}" type="presParOf" srcId="{BD95DE01-1C1C-4978-A493-E3386EA4F8D2}" destId="{85A42F6E-5EB9-4F97-84BF-2B682244CA19}" srcOrd="0" destOrd="0" presId="urn:microsoft.com/office/officeart/2005/8/layout/vList3"/>
    <dgm:cxn modelId="{9BF82114-1CB1-4C5F-94E1-460397835AD4}" type="presParOf" srcId="{85A42F6E-5EB9-4F97-84BF-2B682244CA19}" destId="{7B8C4A33-3A1C-4C24-89A4-65DD9CF4C80B}" srcOrd="0" destOrd="0" presId="urn:microsoft.com/office/officeart/2005/8/layout/vList3"/>
    <dgm:cxn modelId="{D874FC33-0CDB-4353-8CEA-B7467D1596A0}" type="presParOf" srcId="{85A42F6E-5EB9-4F97-84BF-2B682244CA19}" destId="{49B69E86-6A7F-4CCB-8552-E03CD4386AA0}" srcOrd="1" destOrd="0" presId="urn:microsoft.com/office/officeart/2005/8/layout/vList3"/>
    <dgm:cxn modelId="{8A0C25BD-7E83-46A4-B6C0-DB619DEA94BB}" type="presParOf" srcId="{BD95DE01-1C1C-4978-A493-E3386EA4F8D2}" destId="{7A22AD63-747C-4AA9-8C24-BA35EF03D062}" srcOrd="1" destOrd="0" presId="urn:microsoft.com/office/officeart/2005/8/layout/vList3"/>
    <dgm:cxn modelId="{B89B8F98-872F-4230-91B8-BBAD1B8D11DC}" type="presParOf" srcId="{BD95DE01-1C1C-4978-A493-E3386EA4F8D2}" destId="{7D975324-A001-41C0-AF90-B48B6CDB1755}" srcOrd="2" destOrd="0" presId="urn:microsoft.com/office/officeart/2005/8/layout/vList3"/>
    <dgm:cxn modelId="{D10E32EE-D5CF-45A5-9DBF-2719AE66E6B7}" type="presParOf" srcId="{7D975324-A001-41C0-AF90-B48B6CDB1755}" destId="{C0C52EC7-84FB-459B-8565-D3D37D06DAD5}" srcOrd="0" destOrd="0" presId="urn:microsoft.com/office/officeart/2005/8/layout/vList3"/>
    <dgm:cxn modelId="{CE57C3D7-F6E9-44DE-AEEB-DB05E3E02C63}" type="presParOf" srcId="{7D975324-A001-41C0-AF90-B48B6CDB1755}" destId="{AD853585-AD96-47AA-ADE0-717096CC7713}" srcOrd="1" destOrd="0" presId="urn:microsoft.com/office/officeart/2005/8/layout/vList3"/>
    <dgm:cxn modelId="{C3E49976-8A03-4642-B8F2-206E5318C9D0}" type="presParOf" srcId="{BD95DE01-1C1C-4978-A493-E3386EA4F8D2}" destId="{15814EF4-8F30-42B9-9891-345BD7653F4E}" srcOrd="3" destOrd="0" presId="urn:microsoft.com/office/officeart/2005/8/layout/vList3"/>
    <dgm:cxn modelId="{39F95815-97F7-411F-B3BD-4BA8AB2049CF}" type="presParOf" srcId="{BD95DE01-1C1C-4978-A493-E3386EA4F8D2}" destId="{61991853-D320-435B-9AF5-585F85295A06}" srcOrd="4" destOrd="0" presId="urn:microsoft.com/office/officeart/2005/8/layout/vList3"/>
    <dgm:cxn modelId="{08B95CC8-764F-4DCB-AF47-DC25EBBB46ED}" type="presParOf" srcId="{61991853-D320-435B-9AF5-585F85295A06}" destId="{603ECAD5-F95C-4628-A68A-D4211F7EB0DD}" srcOrd="0" destOrd="0" presId="urn:microsoft.com/office/officeart/2005/8/layout/vList3"/>
    <dgm:cxn modelId="{914E127B-F214-496C-A2AC-B2A2787CE953}" type="presParOf" srcId="{61991853-D320-435B-9AF5-585F85295A06}" destId="{7D43F612-2350-4994-96A6-2B21244C29C9}" srcOrd="1" destOrd="0" presId="urn:microsoft.com/office/officeart/2005/8/layout/vList3"/>
    <dgm:cxn modelId="{96942970-7377-4112-B687-CAF2143B013E}" type="presParOf" srcId="{BD95DE01-1C1C-4978-A493-E3386EA4F8D2}" destId="{9251FF16-2355-4BC8-A267-4E9FA5DEA098}" srcOrd="5" destOrd="0" presId="urn:microsoft.com/office/officeart/2005/8/layout/vList3"/>
    <dgm:cxn modelId="{9617865A-2509-47BB-98E7-2782649AED6D}" type="presParOf" srcId="{BD95DE01-1C1C-4978-A493-E3386EA4F8D2}" destId="{49823807-A4AC-4E6A-92E9-B841DFEEB0AB}" srcOrd="6" destOrd="0" presId="urn:microsoft.com/office/officeart/2005/8/layout/vList3"/>
    <dgm:cxn modelId="{75602D17-4790-446F-A468-B06B142442BC}" type="presParOf" srcId="{49823807-A4AC-4E6A-92E9-B841DFEEB0AB}" destId="{EAAA6BCD-6217-4041-BB77-CB720380F1D1}" srcOrd="0" destOrd="0" presId="urn:microsoft.com/office/officeart/2005/8/layout/vList3"/>
    <dgm:cxn modelId="{E1EF1F18-BA02-4733-AC1C-DA940F26C971}" type="presParOf" srcId="{49823807-A4AC-4E6A-92E9-B841DFEEB0AB}" destId="{60726FD8-1277-4F9F-854B-856B0379D536}" srcOrd="1" destOrd="0" presId="urn:microsoft.com/office/officeart/2005/8/layout/vList3"/>
    <dgm:cxn modelId="{59D41CD8-7627-4B37-B109-80BB672B4238}" type="presParOf" srcId="{BD95DE01-1C1C-4978-A493-E3386EA4F8D2}" destId="{723D8D75-8480-4542-B705-1EF4CBCDD306}" srcOrd="7" destOrd="0" presId="urn:microsoft.com/office/officeart/2005/8/layout/vList3"/>
    <dgm:cxn modelId="{A9782C69-14E3-4833-86AC-C91B760CFD62}" type="presParOf" srcId="{BD95DE01-1C1C-4978-A493-E3386EA4F8D2}" destId="{3F75F8FB-BBB2-4E6C-9AFD-A2C34260AB18}" srcOrd="8" destOrd="0" presId="urn:microsoft.com/office/officeart/2005/8/layout/vList3"/>
    <dgm:cxn modelId="{8B082080-9473-4518-AF2D-5DDD695DE854}" type="presParOf" srcId="{3F75F8FB-BBB2-4E6C-9AFD-A2C34260AB18}" destId="{FE4479B6-B838-4B2A-9A9B-D1C83F7F55A2}" srcOrd="0" destOrd="0" presId="urn:microsoft.com/office/officeart/2005/8/layout/vList3"/>
    <dgm:cxn modelId="{057105BD-E3B9-4A95-8794-AB32705EB873}" type="presParOf" srcId="{3F75F8FB-BBB2-4E6C-9AFD-A2C34260AB18}" destId="{FD2827D1-0C6E-44CA-B2F1-3F067E1582A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91B665-4D88-4FA3-A646-F331298F2198}" type="doc">
      <dgm:prSet loTypeId="urn:microsoft.com/office/officeart/2008/layout/CaptionedPictures" loCatId="picture" qsTypeId="urn:microsoft.com/office/officeart/2005/8/quickstyle/simple4" qsCatId="simple" csTypeId="urn:microsoft.com/office/officeart/2005/8/colors/accent1_2" csCatId="accent1" phldr="1"/>
      <dgm:spPr/>
    </dgm:pt>
    <dgm:pt modelId="{4DC339F8-BE31-475E-9582-CFA0DD104FFF}">
      <dgm:prSet phldrT="[Text]" custT="1"/>
      <dgm:spPr/>
      <dgm:t>
        <a:bodyPr/>
        <a:lstStyle/>
        <a:p>
          <a:pPr algn="ctr"/>
          <a:r>
            <a:rPr lang="en-GB" sz="1100" b="1"/>
            <a:t>Pay for a bus pass for your child or get a buss pass for you or a friend to go with your child</a:t>
          </a:r>
        </a:p>
      </dgm:t>
    </dgm:pt>
    <dgm:pt modelId="{7B38D177-0A9D-4AC3-BE37-745C3A67F32D}" type="parTrans" cxnId="{A546334F-2899-4B26-A231-7FB69476FCEF}">
      <dgm:prSet/>
      <dgm:spPr/>
      <dgm:t>
        <a:bodyPr/>
        <a:lstStyle/>
        <a:p>
          <a:endParaRPr lang="en-GB"/>
        </a:p>
      </dgm:t>
    </dgm:pt>
    <dgm:pt modelId="{BAF0CCDB-EE1B-497E-BCF0-C5493652088F}" type="sibTrans" cxnId="{A546334F-2899-4B26-A231-7FB69476FCEF}">
      <dgm:prSet/>
      <dgm:spPr/>
      <dgm:t>
        <a:bodyPr/>
        <a:lstStyle/>
        <a:p>
          <a:endParaRPr lang="en-GB"/>
        </a:p>
      </dgm:t>
    </dgm:pt>
    <dgm:pt modelId="{F62AE6DA-F4FB-455D-8C6B-A9182292583C}">
      <dgm:prSet custT="1"/>
      <dgm:spPr/>
      <dgm:t>
        <a:bodyPr/>
        <a:lstStyle/>
        <a:p>
          <a:pPr rtl="0"/>
          <a:r>
            <a:rPr lang="en-GB" sz="1100" b="1"/>
            <a:t>Pay for an assistant or child minder (with a DBS check) to take your child to school </a:t>
          </a:r>
        </a:p>
      </dgm:t>
    </dgm:pt>
    <dgm:pt modelId="{B62E1B06-A347-4564-8CAB-7222F436FA15}" type="parTrans" cxnId="{268B3A47-DD30-4736-8C90-F3648EBECD29}">
      <dgm:prSet/>
      <dgm:spPr/>
      <dgm:t>
        <a:bodyPr/>
        <a:lstStyle/>
        <a:p>
          <a:endParaRPr lang="en-GB"/>
        </a:p>
      </dgm:t>
    </dgm:pt>
    <dgm:pt modelId="{E944359A-335F-440D-B2AD-9702A45E6F40}" type="sibTrans" cxnId="{268B3A47-DD30-4736-8C90-F3648EBECD29}">
      <dgm:prSet/>
      <dgm:spPr/>
      <dgm:t>
        <a:bodyPr/>
        <a:lstStyle/>
        <a:p>
          <a:endParaRPr lang="en-GB"/>
        </a:p>
      </dgm:t>
    </dgm:pt>
    <dgm:pt modelId="{54B0C098-575E-45C5-84B0-078828B5920F}">
      <dgm:prSet custT="1"/>
      <dgm:spPr/>
      <dgm:t>
        <a:bodyPr/>
        <a:lstStyle/>
        <a:p>
          <a:pPr rtl="0"/>
          <a:r>
            <a:rPr lang="en-GB" sz="1100" b="1"/>
            <a:t>Cover the cost of driving your car</a:t>
          </a:r>
        </a:p>
      </dgm:t>
    </dgm:pt>
    <dgm:pt modelId="{CE03AE23-7690-4910-BC3C-8902375BBE73}" type="parTrans" cxnId="{2142566E-219B-4FCB-B340-1668916F32FF}">
      <dgm:prSet/>
      <dgm:spPr/>
      <dgm:t>
        <a:bodyPr/>
        <a:lstStyle/>
        <a:p>
          <a:endParaRPr lang="en-GB"/>
        </a:p>
      </dgm:t>
    </dgm:pt>
    <dgm:pt modelId="{858909BA-A4DC-4C35-B14A-CAD279DC33D0}" type="sibTrans" cxnId="{2142566E-219B-4FCB-B340-1668916F32FF}">
      <dgm:prSet/>
      <dgm:spPr/>
      <dgm:t>
        <a:bodyPr/>
        <a:lstStyle/>
        <a:p>
          <a:endParaRPr lang="en-GB"/>
        </a:p>
      </dgm:t>
    </dgm:pt>
    <dgm:pt modelId="{DE072953-D503-48E8-9B65-C2FD9A449F55}">
      <dgm:prSet custT="1"/>
      <dgm:spPr/>
      <dgm:t>
        <a:bodyPr/>
        <a:lstStyle/>
        <a:p>
          <a:pPr rtl="0"/>
          <a:r>
            <a:rPr lang="en-GB" sz="1100" b="1"/>
            <a:t>Work with the school to car/taxi share / ‘walking buses’ with other parents </a:t>
          </a:r>
        </a:p>
      </dgm:t>
    </dgm:pt>
    <dgm:pt modelId="{D2FD3DC9-A62B-4E07-921D-33EC380CFF74}" type="parTrans" cxnId="{56C535C7-7867-4FF0-B57F-EE6D32724CC7}">
      <dgm:prSet/>
      <dgm:spPr/>
      <dgm:t>
        <a:bodyPr/>
        <a:lstStyle/>
        <a:p>
          <a:endParaRPr lang="en-GB"/>
        </a:p>
      </dgm:t>
    </dgm:pt>
    <dgm:pt modelId="{0CD6ADCA-A5D1-45C5-95A9-3499A9C443B7}" type="sibTrans" cxnId="{56C535C7-7867-4FF0-B57F-EE6D32724CC7}">
      <dgm:prSet/>
      <dgm:spPr/>
      <dgm:t>
        <a:bodyPr/>
        <a:lstStyle/>
        <a:p>
          <a:endParaRPr lang="en-GB"/>
        </a:p>
      </dgm:t>
    </dgm:pt>
    <dgm:pt modelId="{316D13B8-8525-41D5-9B39-2765FFA7590C}">
      <dgm:prSet custT="1"/>
      <dgm:spPr>
        <a:ln>
          <a:noFill/>
        </a:ln>
      </dgm:spPr>
      <dgm:t>
        <a:bodyPr/>
        <a:lstStyle/>
        <a:p>
          <a:r>
            <a:rPr lang="en-GB" sz="1100" b="1"/>
            <a:t>Paying for childcare/school clubs for your other children so you can travel with your eligible child to school</a:t>
          </a:r>
        </a:p>
      </dgm:t>
    </dgm:pt>
    <dgm:pt modelId="{61FDB570-2B27-415A-ACF8-1D8DF40B164F}" type="parTrans" cxnId="{EE51960D-6874-4850-83D7-665FEFB0C35F}">
      <dgm:prSet/>
      <dgm:spPr/>
      <dgm:t>
        <a:bodyPr/>
        <a:lstStyle/>
        <a:p>
          <a:endParaRPr lang="en-GB"/>
        </a:p>
      </dgm:t>
    </dgm:pt>
    <dgm:pt modelId="{0EE2032B-5204-4EC6-86D5-B08A005289E7}" type="sibTrans" cxnId="{EE51960D-6874-4850-83D7-665FEFB0C35F}">
      <dgm:prSet/>
      <dgm:spPr/>
      <dgm:t>
        <a:bodyPr/>
        <a:lstStyle/>
        <a:p>
          <a:endParaRPr lang="en-GB"/>
        </a:p>
      </dgm:t>
    </dgm:pt>
    <dgm:pt modelId="{5462C870-D833-40C3-8A6F-E8ABD3A5D67E}" type="pres">
      <dgm:prSet presAssocID="{2391B665-4D88-4FA3-A646-F331298F2198}" presName="Name0" presStyleCnt="0">
        <dgm:presLayoutVars>
          <dgm:chMax/>
          <dgm:chPref/>
          <dgm:dir/>
        </dgm:presLayoutVars>
      </dgm:prSet>
      <dgm:spPr/>
    </dgm:pt>
    <dgm:pt modelId="{4E327E50-DACE-40DF-A475-A3FEE14D396D}" type="pres">
      <dgm:prSet presAssocID="{4DC339F8-BE31-475E-9582-CFA0DD104FFF}" presName="composite" presStyleCnt="0">
        <dgm:presLayoutVars>
          <dgm:chMax val="1"/>
          <dgm:chPref val="1"/>
        </dgm:presLayoutVars>
      </dgm:prSet>
      <dgm:spPr/>
    </dgm:pt>
    <dgm:pt modelId="{F24B1CA9-6428-4C63-B932-09C690362123}" type="pres">
      <dgm:prSet presAssocID="{4DC339F8-BE31-475E-9582-CFA0DD104FFF}" presName="Accent" presStyleLbl="trAlignAcc1" presStyleIdx="0" presStyleCnt="5">
        <dgm:presLayoutVars>
          <dgm:chMax val="0"/>
          <dgm:chPref val="0"/>
        </dgm:presLayoutVars>
      </dgm:prSet>
      <dgm:spPr>
        <a:ln>
          <a:noFill/>
        </a:ln>
      </dgm:spPr>
    </dgm:pt>
    <dgm:pt modelId="{3087F089-29EE-4ED1-B544-08E68B771013}" type="pres">
      <dgm:prSet presAssocID="{4DC339F8-BE31-475E-9582-CFA0DD104FFF}" presName="Image" presStyleLbl="alignImgPlace1" presStyleIdx="0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Bus with solid fill"/>
        </a:ext>
      </dgm:extLst>
    </dgm:pt>
    <dgm:pt modelId="{25E08B94-6192-4AC0-AE0E-655477B958E9}" type="pres">
      <dgm:prSet presAssocID="{4DC339F8-BE31-475E-9582-CFA0DD104FFF}" presName="ChildComposite" presStyleCnt="0"/>
      <dgm:spPr/>
    </dgm:pt>
    <dgm:pt modelId="{F7C8CC21-3429-47FD-989C-8C77D5AFD6B4}" type="pres">
      <dgm:prSet presAssocID="{4DC339F8-BE31-475E-9582-CFA0DD104FF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9A5B2D2-6D7B-4DE0-8F0C-7A782B45658E}" type="pres">
      <dgm:prSet presAssocID="{4DC339F8-BE31-475E-9582-CFA0DD104FFF}" presName="Parent" presStyleLbl="revTx" presStyleIdx="0" presStyleCnt="5">
        <dgm:presLayoutVars>
          <dgm:chMax val="1"/>
          <dgm:chPref val="0"/>
          <dgm:bulletEnabled val="1"/>
        </dgm:presLayoutVars>
      </dgm:prSet>
      <dgm:spPr/>
    </dgm:pt>
    <dgm:pt modelId="{C6D7C45D-89AF-459D-8074-08602A1A12A3}" type="pres">
      <dgm:prSet presAssocID="{BAF0CCDB-EE1B-497E-BCF0-C5493652088F}" presName="sibTrans" presStyleCnt="0"/>
      <dgm:spPr/>
    </dgm:pt>
    <dgm:pt modelId="{EB9A93C5-801F-4D2E-A4B9-3BF37DA9DF9F}" type="pres">
      <dgm:prSet presAssocID="{F62AE6DA-F4FB-455D-8C6B-A9182292583C}" presName="composite" presStyleCnt="0">
        <dgm:presLayoutVars>
          <dgm:chMax val="1"/>
          <dgm:chPref val="1"/>
        </dgm:presLayoutVars>
      </dgm:prSet>
      <dgm:spPr/>
    </dgm:pt>
    <dgm:pt modelId="{ADF5F1A5-ABC1-4464-9D13-0504B07BAD7F}" type="pres">
      <dgm:prSet presAssocID="{F62AE6DA-F4FB-455D-8C6B-A9182292583C}" presName="Accent" presStyleLbl="trAlignAcc1" presStyleIdx="1" presStyleCnt="5">
        <dgm:presLayoutVars>
          <dgm:chMax val="0"/>
          <dgm:chPref val="0"/>
        </dgm:presLayoutVars>
      </dgm:prSet>
      <dgm:spPr>
        <a:ln>
          <a:noFill/>
        </a:ln>
      </dgm:spPr>
    </dgm:pt>
    <dgm:pt modelId="{C69919EE-A675-4A97-B2AA-0D3FF82FEA3B}" type="pres">
      <dgm:prSet presAssocID="{F62AE6DA-F4FB-455D-8C6B-A9182292583C}" presName="Image" presStyleLbl="alignImgPlace1" presStyleIdx="1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Man with kid with solid fill"/>
        </a:ext>
      </dgm:extLst>
    </dgm:pt>
    <dgm:pt modelId="{F7486420-A3E1-4811-86B3-73F39C2AED18}" type="pres">
      <dgm:prSet presAssocID="{F62AE6DA-F4FB-455D-8C6B-A9182292583C}" presName="ChildComposite" presStyleCnt="0"/>
      <dgm:spPr/>
    </dgm:pt>
    <dgm:pt modelId="{F6793531-5C6B-4300-866E-64A737DE443D}" type="pres">
      <dgm:prSet presAssocID="{F62AE6DA-F4FB-455D-8C6B-A9182292583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803D090-1B6A-461C-ADE3-8CF491413CAA}" type="pres">
      <dgm:prSet presAssocID="{F62AE6DA-F4FB-455D-8C6B-A9182292583C}" presName="Parent" presStyleLbl="revTx" presStyleIdx="1" presStyleCnt="5" custLinFactNeighborX="0" custLinFactNeighborY="15325">
        <dgm:presLayoutVars>
          <dgm:chMax val="1"/>
          <dgm:chPref val="0"/>
          <dgm:bulletEnabled val="1"/>
        </dgm:presLayoutVars>
      </dgm:prSet>
      <dgm:spPr/>
    </dgm:pt>
    <dgm:pt modelId="{F13D48FA-135E-416B-85D1-6ABAC21A5124}" type="pres">
      <dgm:prSet presAssocID="{E944359A-335F-440D-B2AD-9702A45E6F40}" presName="sibTrans" presStyleCnt="0"/>
      <dgm:spPr/>
    </dgm:pt>
    <dgm:pt modelId="{A075A80C-87D7-45BF-BA13-4896BFEA0D6F}" type="pres">
      <dgm:prSet presAssocID="{54B0C098-575E-45C5-84B0-078828B5920F}" presName="composite" presStyleCnt="0">
        <dgm:presLayoutVars>
          <dgm:chMax val="1"/>
          <dgm:chPref val="1"/>
        </dgm:presLayoutVars>
      </dgm:prSet>
      <dgm:spPr/>
    </dgm:pt>
    <dgm:pt modelId="{E4B138EA-D16B-46AF-A99F-61640F4EC1C2}" type="pres">
      <dgm:prSet presAssocID="{54B0C098-575E-45C5-84B0-078828B5920F}" presName="Accent" presStyleLbl="trAlignAcc1" presStyleIdx="2" presStyleCnt="5">
        <dgm:presLayoutVars>
          <dgm:chMax val="0"/>
          <dgm:chPref val="0"/>
        </dgm:presLayoutVars>
      </dgm:prSet>
      <dgm:spPr>
        <a:ln>
          <a:noFill/>
        </a:ln>
      </dgm:spPr>
    </dgm:pt>
    <dgm:pt modelId="{90237C02-3DBE-422D-ADF4-863363CD0B61}" type="pres">
      <dgm:prSet presAssocID="{54B0C098-575E-45C5-84B0-078828B5920F}" presName="Image" presStyleLbl="alignImgPlace1" presStyleIdx="2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Car with solid fill"/>
        </a:ext>
      </dgm:extLst>
    </dgm:pt>
    <dgm:pt modelId="{CF3EC318-8C45-4A23-8FD4-8954EB148946}" type="pres">
      <dgm:prSet presAssocID="{54B0C098-575E-45C5-84B0-078828B5920F}" presName="ChildComposite" presStyleCnt="0"/>
      <dgm:spPr/>
    </dgm:pt>
    <dgm:pt modelId="{C965B7E8-7468-4028-B04B-A1C7F02C34F8}" type="pres">
      <dgm:prSet presAssocID="{54B0C098-575E-45C5-84B0-078828B5920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4E1BE11-6921-4C61-B7BC-F6F554671FA4}" type="pres">
      <dgm:prSet presAssocID="{54B0C098-575E-45C5-84B0-078828B5920F}" presName="Parent" presStyleLbl="revTx" presStyleIdx="2" presStyleCnt="5">
        <dgm:presLayoutVars>
          <dgm:chMax val="1"/>
          <dgm:chPref val="0"/>
          <dgm:bulletEnabled val="1"/>
        </dgm:presLayoutVars>
      </dgm:prSet>
      <dgm:spPr/>
    </dgm:pt>
    <dgm:pt modelId="{F12A4A99-7754-48EE-A4F6-77DE7F93CB6E}" type="pres">
      <dgm:prSet presAssocID="{858909BA-A4DC-4C35-B14A-CAD279DC33D0}" presName="sibTrans" presStyleCnt="0"/>
      <dgm:spPr/>
    </dgm:pt>
    <dgm:pt modelId="{8706277E-9DE3-43C8-9498-8BA301AA1A69}" type="pres">
      <dgm:prSet presAssocID="{DE072953-D503-48E8-9B65-C2FD9A449F55}" presName="composite" presStyleCnt="0">
        <dgm:presLayoutVars>
          <dgm:chMax val="1"/>
          <dgm:chPref val="1"/>
        </dgm:presLayoutVars>
      </dgm:prSet>
      <dgm:spPr/>
    </dgm:pt>
    <dgm:pt modelId="{38112F43-907D-462C-9FEC-93FB6E290572}" type="pres">
      <dgm:prSet presAssocID="{DE072953-D503-48E8-9B65-C2FD9A449F55}" presName="Accent" presStyleLbl="trAlignAcc1" presStyleIdx="3" presStyleCnt="5" custLinFactX="-121112" custLinFactY="7298" custLinFactNeighborX="-200000" custLinFactNeighborY="100000">
        <dgm:presLayoutVars>
          <dgm:chMax val="0"/>
          <dgm:chPref val="0"/>
        </dgm:presLayoutVars>
      </dgm:prSet>
      <dgm:spPr>
        <a:ln>
          <a:noFill/>
        </a:ln>
      </dgm:spPr>
    </dgm:pt>
    <dgm:pt modelId="{CE009981-3F56-4909-AF97-54AE359BD9F8}" type="pres">
      <dgm:prSet presAssocID="{DE072953-D503-48E8-9B65-C2FD9A449F55}" presName="Image" presStyleLbl="alignImgPlace1" presStyleIdx="3" presStyleCnt="5" custLinFactX="-156791" custLinFactY="65072" custLinFactNeighborX="-200000" custLinFactNeighborY="10000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Children with solid fill"/>
        </a:ext>
      </dgm:extLst>
    </dgm:pt>
    <dgm:pt modelId="{3C30F869-E35A-4F7B-A51C-D72FB24A311D}" type="pres">
      <dgm:prSet presAssocID="{DE072953-D503-48E8-9B65-C2FD9A449F55}" presName="ChildComposite" presStyleCnt="0"/>
      <dgm:spPr/>
    </dgm:pt>
    <dgm:pt modelId="{0D443DF5-963E-433A-B3AB-AC372DB144DC}" type="pres">
      <dgm:prSet presAssocID="{DE072953-D503-48E8-9B65-C2FD9A449F5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B194EBB-B127-4898-819F-AE8B67CE4320}" type="pres">
      <dgm:prSet presAssocID="{DE072953-D503-48E8-9B65-C2FD9A449F55}" presName="Parent" presStyleLbl="revTx" presStyleIdx="3" presStyleCnt="5" custLinFactX="-156791" custLinFactY="197397" custLinFactNeighborX="-200000" custLinFactNeighborY="200000">
        <dgm:presLayoutVars>
          <dgm:chMax val="1"/>
          <dgm:chPref val="0"/>
          <dgm:bulletEnabled val="1"/>
        </dgm:presLayoutVars>
      </dgm:prSet>
      <dgm:spPr/>
    </dgm:pt>
    <dgm:pt modelId="{B452F01A-70E6-4CD3-AF43-1EA744CED86A}" type="pres">
      <dgm:prSet presAssocID="{0CD6ADCA-A5D1-45C5-95A9-3499A9C443B7}" presName="sibTrans" presStyleCnt="0"/>
      <dgm:spPr/>
    </dgm:pt>
    <dgm:pt modelId="{E870DF9B-652D-4C0B-AC50-6D0BB9B6808C}" type="pres">
      <dgm:prSet presAssocID="{316D13B8-8525-41D5-9B39-2765FFA7590C}" presName="composite" presStyleCnt="0">
        <dgm:presLayoutVars>
          <dgm:chMax val="1"/>
          <dgm:chPref val="1"/>
        </dgm:presLayoutVars>
      </dgm:prSet>
      <dgm:spPr/>
    </dgm:pt>
    <dgm:pt modelId="{6F560185-717F-42EA-B722-65B54C451A34}" type="pres">
      <dgm:prSet presAssocID="{316D13B8-8525-41D5-9B39-2765FFA7590C}" presName="Accent" presStyleLbl="trAlignAcc1" presStyleIdx="4" presStyleCnt="5">
        <dgm:presLayoutVars>
          <dgm:chMax val="0"/>
          <dgm:chPref val="0"/>
        </dgm:presLayoutVars>
      </dgm:prSet>
      <dgm:spPr>
        <a:ln>
          <a:noFill/>
        </a:ln>
      </dgm:spPr>
    </dgm:pt>
    <dgm:pt modelId="{D38E2EA9-880E-443F-AEF3-0A711A6B3FC8}" type="pres">
      <dgm:prSet presAssocID="{316D13B8-8525-41D5-9B39-2765FFA7590C}" presName="Image" presStyleLbl="alignImgPlace1" presStyleIdx="4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Scribble with solid fill"/>
        </a:ext>
      </dgm:extLst>
    </dgm:pt>
    <dgm:pt modelId="{87378325-57F4-4AE4-8C6B-03077E3D9C38}" type="pres">
      <dgm:prSet presAssocID="{316D13B8-8525-41D5-9B39-2765FFA7590C}" presName="ChildComposite" presStyleCnt="0"/>
      <dgm:spPr/>
    </dgm:pt>
    <dgm:pt modelId="{2AAA0339-0F4A-44E5-9AE4-5CC4626A17ED}" type="pres">
      <dgm:prSet presAssocID="{316D13B8-8525-41D5-9B39-2765FFA7590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2AF1E41-8827-49D3-82AB-E9647FCFD230}" type="pres">
      <dgm:prSet presAssocID="{316D13B8-8525-41D5-9B39-2765FFA7590C}" presName="Parent" presStyleLbl="revTx" presStyleIdx="4" presStyleCnt="5" custScaleX="135819">
        <dgm:presLayoutVars>
          <dgm:chMax val="1"/>
          <dgm:chPref val="0"/>
          <dgm:bulletEnabled val="1"/>
        </dgm:presLayoutVars>
      </dgm:prSet>
      <dgm:spPr/>
    </dgm:pt>
  </dgm:ptLst>
  <dgm:cxnLst>
    <dgm:cxn modelId="{8ABB5A02-5191-4491-AAC7-0B3CAC42A67A}" type="presOf" srcId="{F62AE6DA-F4FB-455D-8C6B-A9182292583C}" destId="{F803D090-1B6A-461C-ADE3-8CF491413CAA}" srcOrd="0" destOrd="0" presId="urn:microsoft.com/office/officeart/2008/layout/CaptionedPictures"/>
    <dgm:cxn modelId="{EE51960D-6874-4850-83D7-665FEFB0C35F}" srcId="{2391B665-4D88-4FA3-A646-F331298F2198}" destId="{316D13B8-8525-41D5-9B39-2765FFA7590C}" srcOrd="4" destOrd="0" parTransId="{61FDB570-2B27-415A-ACF8-1D8DF40B164F}" sibTransId="{0EE2032B-5204-4EC6-86D5-B08A005289E7}"/>
    <dgm:cxn modelId="{8BC6BD13-1A7A-4B72-A1D6-A4F230ECF93A}" type="presOf" srcId="{4DC339F8-BE31-475E-9582-CFA0DD104FFF}" destId="{09A5B2D2-6D7B-4DE0-8F0C-7A782B45658E}" srcOrd="0" destOrd="0" presId="urn:microsoft.com/office/officeart/2008/layout/CaptionedPictures"/>
    <dgm:cxn modelId="{7802BD17-A8C6-4AA1-887D-23D61A68E9B9}" type="presOf" srcId="{54B0C098-575E-45C5-84B0-078828B5920F}" destId="{C4E1BE11-6921-4C61-B7BC-F6F554671FA4}" srcOrd="0" destOrd="0" presId="urn:microsoft.com/office/officeart/2008/layout/CaptionedPictures"/>
    <dgm:cxn modelId="{268B3A47-DD30-4736-8C90-F3648EBECD29}" srcId="{2391B665-4D88-4FA3-A646-F331298F2198}" destId="{F62AE6DA-F4FB-455D-8C6B-A9182292583C}" srcOrd="1" destOrd="0" parTransId="{B62E1B06-A347-4564-8CAB-7222F436FA15}" sibTransId="{E944359A-335F-440D-B2AD-9702A45E6F40}"/>
    <dgm:cxn modelId="{2142566E-219B-4FCB-B340-1668916F32FF}" srcId="{2391B665-4D88-4FA3-A646-F331298F2198}" destId="{54B0C098-575E-45C5-84B0-078828B5920F}" srcOrd="2" destOrd="0" parTransId="{CE03AE23-7690-4910-BC3C-8902375BBE73}" sibTransId="{858909BA-A4DC-4C35-B14A-CAD279DC33D0}"/>
    <dgm:cxn modelId="{A546334F-2899-4B26-A231-7FB69476FCEF}" srcId="{2391B665-4D88-4FA3-A646-F331298F2198}" destId="{4DC339F8-BE31-475E-9582-CFA0DD104FFF}" srcOrd="0" destOrd="0" parTransId="{7B38D177-0A9D-4AC3-BE37-745C3A67F32D}" sibTransId="{BAF0CCDB-EE1B-497E-BCF0-C5493652088F}"/>
    <dgm:cxn modelId="{56C535C7-7867-4FF0-B57F-EE6D32724CC7}" srcId="{2391B665-4D88-4FA3-A646-F331298F2198}" destId="{DE072953-D503-48E8-9B65-C2FD9A449F55}" srcOrd="3" destOrd="0" parTransId="{D2FD3DC9-A62B-4E07-921D-33EC380CFF74}" sibTransId="{0CD6ADCA-A5D1-45C5-95A9-3499A9C443B7}"/>
    <dgm:cxn modelId="{C55565CE-F081-400C-BD0E-CA7155B00484}" type="presOf" srcId="{DE072953-D503-48E8-9B65-C2FD9A449F55}" destId="{BB194EBB-B127-4898-819F-AE8B67CE4320}" srcOrd="0" destOrd="0" presId="urn:microsoft.com/office/officeart/2008/layout/CaptionedPictures"/>
    <dgm:cxn modelId="{67C5ACFA-3563-4FE9-8883-5C101C118DE7}" type="presOf" srcId="{316D13B8-8525-41D5-9B39-2765FFA7590C}" destId="{12AF1E41-8827-49D3-82AB-E9647FCFD230}" srcOrd="0" destOrd="0" presId="urn:microsoft.com/office/officeart/2008/layout/CaptionedPictures"/>
    <dgm:cxn modelId="{4F3A87FD-CC43-4110-A1D3-87EE4C7BD20A}" type="presOf" srcId="{2391B665-4D88-4FA3-A646-F331298F2198}" destId="{5462C870-D833-40C3-8A6F-E8ABD3A5D67E}" srcOrd="0" destOrd="0" presId="urn:microsoft.com/office/officeart/2008/layout/CaptionedPictures"/>
    <dgm:cxn modelId="{91F4F9B5-C866-4CFD-94C2-EA47AC728EF4}" type="presParOf" srcId="{5462C870-D833-40C3-8A6F-E8ABD3A5D67E}" destId="{4E327E50-DACE-40DF-A475-A3FEE14D396D}" srcOrd="0" destOrd="0" presId="urn:microsoft.com/office/officeart/2008/layout/CaptionedPictures"/>
    <dgm:cxn modelId="{9B2EEEB2-FF31-4C33-B767-C5108C5A3D42}" type="presParOf" srcId="{4E327E50-DACE-40DF-A475-A3FEE14D396D}" destId="{F24B1CA9-6428-4C63-B932-09C690362123}" srcOrd="0" destOrd="0" presId="urn:microsoft.com/office/officeart/2008/layout/CaptionedPictures"/>
    <dgm:cxn modelId="{60EFC237-5EC5-4DBE-83C5-E448D2E2332A}" type="presParOf" srcId="{4E327E50-DACE-40DF-A475-A3FEE14D396D}" destId="{3087F089-29EE-4ED1-B544-08E68B771013}" srcOrd="1" destOrd="0" presId="urn:microsoft.com/office/officeart/2008/layout/CaptionedPictures"/>
    <dgm:cxn modelId="{6465CA90-8292-4B4F-895F-1A074348D0DA}" type="presParOf" srcId="{4E327E50-DACE-40DF-A475-A3FEE14D396D}" destId="{25E08B94-6192-4AC0-AE0E-655477B958E9}" srcOrd="2" destOrd="0" presId="urn:microsoft.com/office/officeart/2008/layout/CaptionedPictures"/>
    <dgm:cxn modelId="{9929E2A3-9DF3-4CEE-AE51-B68B3531691E}" type="presParOf" srcId="{25E08B94-6192-4AC0-AE0E-655477B958E9}" destId="{F7C8CC21-3429-47FD-989C-8C77D5AFD6B4}" srcOrd="0" destOrd="0" presId="urn:microsoft.com/office/officeart/2008/layout/CaptionedPictures"/>
    <dgm:cxn modelId="{D171DC1B-9F07-4B78-9CA5-E173192AAB80}" type="presParOf" srcId="{25E08B94-6192-4AC0-AE0E-655477B958E9}" destId="{09A5B2D2-6D7B-4DE0-8F0C-7A782B45658E}" srcOrd="1" destOrd="0" presId="urn:microsoft.com/office/officeart/2008/layout/CaptionedPictures"/>
    <dgm:cxn modelId="{0D83B1A4-8C92-4C50-81AA-FBFEC4A21C24}" type="presParOf" srcId="{5462C870-D833-40C3-8A6F-E8ABD3A5D67E}" destId="{C6D7C45D-89AF-459D-8074-08602A1A12A3}" srcOrd="1" destOrd="0" presId="urn:microsoft.com/office/officeart/2008/layout/CaptionedPictures"/>
    <dgm:cxn modelId="{6353A965-DB35-4EEC-89CA-2DB69DC4A006}" type="presParOf" srcId="{5462C870-D833-40C3-8A6F-E8ABD3A5D67E}" destId="{EB9A93C5-801F-4D2E-A4B9-3BF37DA9DF9F}" srcOrd="2" destOrd="0" presId="urn:microsoft.com/office/officeart/2008/layout/CaptionedPictures"/>
    <dgm:cxn modelId="{84C2E4EF-5A95-4BC1-AA9C-D7AD84BCD7F2}" type="presParOf" srcId="{EB9A93C5-801F-4D2E-A4B9-3BF37DA9DF9F}" destId="{ADF5F1A5-ABC1-4464-9D13-0504B07BAD7F}" srcOrd="0" destOrd="0" presId="urn:microsoft.com/office/officeart/2008/layout/CaptionedPictures"/>
    <dgm:cxn modelId="{420001CB-AB4D-457D-B4E7-909EB44083D1}" type="presParOf" srcId="{EB9A93C5-801F-4D2E-A4B9-3BF37DA9DF9F}" destId="{C69919EE-A675-4A97-B2AA-0D3FF82FEA3B}" srcOrd="1" destOrd="0" presId="urn:microsoft.com/office/officeart/2008/layout/CaptionedPictures"/>
    <dgm:cxn modelId="{194D2E3A-FB72-4554-A580-712A440064B9}" type="presParOf" srcId="{EB9A93C5-801F-4D2E-A4B9-3BF37DA9DF9F}" destId="{F7486420-A3E1-4811-86B3-73F39C2AED18}" srcOrd="2" destOrd="0" presId="urn:microsoft.com/office/officeart/2008/layout/CaptionedPictures"/>
    <dgm:cxn modelId="{AFD1D874-811C-49F3-9B6B-2A7BA12252DC}" type="presParOf" srcId="{F7486420-A3E1-4811-86B3-73F39C2AED18}" destId="{F6793531-5C6B-4300-866E-64A737DE443D}" srcOrd="0" destOrd="0" presId="urn:microsoft.com/office/officeart/2008/layout/CaptionedPictures"/>
    <dgm:cxn modelId="{514731EC-14AE-45F4-B318-319F2F9DF23E}" type="presParOf" srcId="{F7486420-A3E1-4811-86B3-73F39C2AED18}" destId="{F803D090-1B6A-461C-ADE3-8CF491413CAA}" srcOrd="1" destOrd="0" presId="urn:microsoft.com/office/officeart/2008/layout/CaptionedPictures"/>
    <dgm:cxn modelId="{83E90191-F6A8-4E7F-BCAE-3D4DC2ED6565}" type="presParOf" srcId="{5462C870-D833-40C3-8A6F-E8ABD3A5D67E}" destId="{F13D48FA-135E-416B-85D1-6ABAC21A5124}" srcOrd="3" destOrd="0" presId="urn:microsoft.com/office/officeart/2008/layout/CaptionedPictures"/>
    <dgm:cxn modelId="{3B2BD80D-0CEF-4C5B-BAB5-7BBC0471EB2B}" type="presParOf" srcId="{5462C870-D833-40C3-8A6F-E8ABD3A5D67E}" destId="{A075A80C-87D7-45BF-BA13-4896BFEA0D6F}" srcOrd="4" destOrd="0" presId="urn:microsoft.com/office/officeart/2008/layout/CaptionedPictures"/>
    <dgm:cxn modelId="{C93AA54C-7A4A-4611-AB9D-7BC6E28BF0A5}" type="presParOf" srcId="{A075A80C-87D7-45BF-BA13-4896BFEA0D6F}" destId="{E4B138EA-D16B-46AF-A99F-61640F4EC1C2}" srcOrd="0" destOrd="0" presId="urn:microsoft.com/office/officeart/2008/layout/CaptionedPictures"/>
    <dgm:cxn modelId="{B89B4792-A3A9-4EFF-AD49-8873EC12D411}" type="presParOf" srcId="{A075A80C-87D7-45BF-BA13-4896BFEA0D6F}" destId="{90237C02-3DBE-422D-ADF4-863363CD0B61}" srcOrd="1" destOrd="0" presId="urn:microsoft.com/office/officeart/2008/layout/CaptionedPictures"/>
    <dgm:cxn modelId="{B42DBDA4-CA56-4FD3-9E0B-770F37D9C274}" type="presParOf" srcId="{A075A80C-87D7-45BF-BA13-4896BFEA0D6F}" destId="{CF3EC318-8C45-4A23-8FD4-8954EB148946}" srcOrd="2" destOrd="0" presId="urn:microsoft.com/office/officeart/2008/layout/CaptionedPictures"/>
    <dgm:cxn modelId="{A6187B49-7C62-4BD5-A695-289C0799D84B}" type="presParOf" srcId="{CF3EC318-8C45-4A23-8FD4-8954EB148946}" destId="{C965B7E8-7468-4028-B04B-A1C7F02C34F8}" srcOrd="0" destOrd="0" presId="urn:microsoft.com/office/officeart/2008/layout/CaptionedPictures"/>
    <dgm:cxn modelId="{DF459064-614A-4F53-A644-A363D50F9E18}" type="presParOf" srcId="{CF3EC318-8C45-4A23-8FD4-8954EB148946}" destId="{C4E1BE11-6921-4C61-B7BC-F6F554671FA4}" srcOrd="1" destOrd="0" presId="urn:microsoft.com/office/officeart/2008/layout/CaptionedPictures"/>
    <dgm:cxn modelId="{6022DD84-DC8B-4C29-9157-BCA7B2E01F8E}" type="presParOf" srcId="{5462C870-D833-40C3-8A6F-E8ABD3A5D67E}" destId="{F12A4A99-7754-48EE-A4F6-77DE7F93CB6E}" srcOrd="5" destOrd="0" presId="urn:microsoft.com/office/officeart/2008/layout/CaptionedPictures"/>
    <dgm:cxn modelId="{39C46600-DF70-4EE9-848E-4CD22ECC9C26}" type="presParOf" srcId="{5462C870-D833-40C3-8A6F-E8ABD3A5D67E}" destId="{8706277E-9DE3-43C8-9498-8BA301AA1A69}" srcOrd="6" destOrd="0" presId="urn:microsoft.com/office/officeart/2008/layout/CaptionedPictures"/>
    <dgm:cxn modelId="{197308B6-25C8-46F5-A7C3-70445861E847}" type="presParOf" srcId="{8706277E-9DE3-43C8-9498-8BA301AA1A69}" destId="{38112F43-907D-462C-9FEC-93FB6E290572}" srcOrd="0" destOrd="0" presId="urn:microsoft.com/office/officeart/2008/layout/CaptionedPictures"/>
    <dgm:cxn modelId="{9CC209E9-3BC0-4A01-82F8-FF98B19501DD}" type="presParOf" srcId="{8706277E-9DE3-43C8-9498-8BA301AA1A69}" destId="{CE009981-3F56-4909-AF97-54AE359BD9F8}" srcOrd="1" destOrd="0" presId="urn:microsoft.com/office/officeart/2008/layout/CaptionedPictures"/>
    <dgm:cxn modelId="{9DC4C971-4826-46D9-A275-5143D28DEEE4}" type="presParOf" srcId="{8706277E-9DE3-43C8-9498-8BA301AA1A69}" destId="{3C30F869-E35A-4F7B-A51C-D72FB24A311D}" srcOrd="2" destOrd="0" presId="urn:microsoft.com/office/officeart/2008/layout/CaptionedPictures"/>
    <dgm:cxn modelId="{43F4E837-2CC8-4483-B94D-F222CE89B3DE}" type="presParOf" srcId="{3C30F869-E35A-4F7B-A51C-D72FB24A311D}" destId="{0D443DF5-963E-433A-B3AB-AC372DB144DC}" srcOrd="0" destOrd="0" presId="urn:microsoft.com/office/officeart/2008/layout/CaptionedPictures"/>
    <dgm:cxn modelId="{BA77C829-C30D-41ED-9DF3-492D30145AE6}" type="presParOf" srcId="{3C30F869-E35A-4F7B-A51C-D72FB24A311D}" destId="{BB194EBB-B127-4898-819F-AE8B67CE4320}" srcOrd="1" destOrd="0" presId="urn:microsoft.com/office/officeart/2008/layout/CaptionedPictures"/>
    <dgm:cxn modelId="{E2A82456-DCD9-4E0F-9AA3-461F5530FB3E}" type="presParOf" srcId="{5462C870-D833-40C3-8A6F-E8ABD3A5D67E}" destId="{B452F01A-70E6-4CD3-AF43-1EA744CED86A}" srcOrd="7" destOrd="0" presId="urn:microsoft.com/office/officeart/2008/layout/CaptionedPictures"/>
    <dgm:cxn modelId="{61289429-69BF-419C-9F55-E71AD670A09E}" type="presParOf" srcId="{5462C870-D833-40C3-8A6F-E8ABD3A5D67E}" destId="{E870DF9B-652D-4C0B-AC50-6D0BB9B6808C}" srcOrd="8" destOrd="0" presId="urn:microsoft.com/office/officeart/2008/layout/CaptionedPictures"/>
    <dgm:cxn modelId="{BFCE9F3C-4830-4466-9A42-B2CAB9CA5701}" type="presParOf" srcId="{E870DF9B-652D-4C0B-AC50-6D0BB9B6808C}" destId="{6F560185-717F-42EA-B722-65B54C451A34}" srcOrd="0" destOrd="0" presId="urn:microsoft.com/office/officeart/2008/layout/CaptionedPictures"/>
    <dgm:cxn modelId="{5B18D253-86C8-464B-AAA2-94D0E0ECA671}" type="presParOf" srcId="{E870DF9B-652D-4C0B-AC50-6D0BB9B6808C}" destId="{D38E2EA9-880E-443F-AEF3-0A711A6B3FC8}" srcOrd="1" destOrd="0" presId="urn:microsoft.com/office/officeart/2008/layout/CaptionedPictures"/>
    <dgm:cxn modelId="{66C4C609-CB19-4A50-8D01-8FFC60B41805}" type="presParOf" srcId="{E870DF9B-652D-4C0B-AC50-6D0BB9B6808C}" destId="{87378325-57F4-4AE4-8C6B-03077E3D9C38}" srcOrd="2" destOrd="0" presId="urn:microsoft.com/office/officeart/2008/layout/CaptionedPictures"/>
    <dgm:cxn modelId="{7D42217D-5967-4E2C-ADD0-281CFDAD0DA9}" type="presParOf" srcId="{87378325-57F4-4AE4-8C6B-03077E3D9C38}" destId="{2AAA0339-0F4A-44E5-9AE4-5CC4626A17ED}" srcOrd="0" destOrd="0" presId="urn:microsoft.com/office/officeart/2008/layout/CaptionedPictures"/>
    <dgm:cxn modelId="{3C360186-98E2-472D-B73C-5B1092978785}" type="presParOf" srcId="{87378325-57F4-4AE4-8C6B-03077E3D9C38}" destId="{12AF1E41-8827-49D3-82AB-E9647FCFD230}" srcOrd="1" destOrd="0" presId="urn:microsoft.com/office/officeart/2008/layout/CaptionedPicture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AA664D-64FE-4A00-92C0-FA2F9658586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BE41A1-0C9F-4BE1-A7D2-D762686FD214}">
      <dgm:prSet phldrT="[Text]" phldr="0"/>
      <dgm:spPr/>
      <dgm:t>
        <a:bodyPr/>
        <a:lstStyle/>
        <a:p>
          <a:pPr rtl="0"/>
          <a:r>
            <a:rPr lang="en-GB"/>
            <a:t>Introduction to the role</a:t>
          </a:r>
        </a:p>
      </dgm:t>
    </dgm:pt>
    <dgm:pt modelId="{35E83B81-AF95-422C-A316-AB901B35DB9C}" type="parTrans" cxnId="{10B828D0-D57A-491C-82EC-2B0D5E6656DA}">
      <dgm:prSet/>
      <dgm:spPr/>
      <dgm:t>
        <a:bodyPr/>
        <a:lstStyle/>
        <a:p>
          <a:endParaRPr lang="en-GB"/>
        </a:p>
      </dgm:t>
    </dgm:pt>
    <dgm:pt modelId="{F741F27A-1422-4AF5-86BE-DE211949599B}" type="sibTrans" cxnId="{10B828D0-D57A-491C-82EC-2B0D5E6656DA}">
      <dgm:prSet/>
      <dgm:spPr/>
      <dgm:t>
        <a:bodyPr/>
        <a:lstStyle/>
        <a:p>
          <a:endParaRPr lang="en-GB"/>
        </a:p>
      </dgm:t>
    </dgm:pt>
    <dgm:pt modelId="{85950009-98E9-4A10-9B7A-FA880573705A}">
      <dgm:prSet phldrT="[Text]" phldr="0"/>
      <dgm:spPr/>
      <dgm:t>
        <a:bodyPr/>
        <a:lstStyle/>
        <a:p>
          <a:pPr rtl="0"/>
          <a:r>
            <a:rPr lang="en-GB"/>
            <a:t>Equalities and Diversity</a:t>
          </a:r>
        </a:p>
      </dgm:t>
    </dgm:pt>
    <dgm:pt modelId="{4BCC93AD-2C70-426C-AA8F-67B4507959E3}" type="parTrans" cxnId="{FC1483D3-FC36-4346-9B8D-BFB4CE2AC579}">
      <dgm:prSet/>
      <dgm:spPr/>
      <dgm:t>
        <a:bodyPr/>
        <a:lstStyle/>
        <a:p>
          <a:endParaRPr lang="en-GB"/>
        </a:p>
      </dgm:t>
    </dgm:pt>
    <dgm:pt modelId="{5B0E7F14-86FE-4926-897A-146B67924D2D}" type="sibTrans" cxnId="{FC1483D3-FC36-4346-9B8D-BFB4CE2AC579}">
      <dgm:prSet/>
      <dgm:spPr/>
      <dgm:t>
        <a:bodyPr/>
        <a:lstStyle/>
        <a:p>
          <a:endParaRPr lang="en-GB"/>
        </a:p>
      </dgm:t>
    </dgm:pt>
    <dgm:pt modelId="{35D96358-495D-411A-845D-772E3848BB4C}">
      <dgm:prSet phldrT="[Text]" phldr="0"/>
      <dgm:spPr/>
      <dgm:t>
        <a:bodyPr/>
        <a:lstStyle/>
        <a:p>
          <a:pPr rtl="0"/>
          <a:r>
            <a:rPr lang="en-GB"/>
            <a:t>Autism Spectrum Condition</a:t>
          </a:r>
        </a:p>
      </dgm:t>
    </dgm:pt>
    <dgm:pt modelId="{EC006B7D-9F10-4184-B478-E57A17265722}" type="parTrans" cxnId="{3CBD7A42-321F-40DB-B3EB-21C9B40D8DEF}">
      <dgm:prSet/>
      <dgm:spPr/>
      <dgm:t>
        <a:bodyPr/>
        <a:lstStyle/>
        <a:p>
          <a:endParaRPr lang="en-GB"/>
        </a:p>
      </dgm:t>
    </dgm:pt>
    <dgm:pt modelId="{98645D16-6481-4D0E-A2B7-645AB4B96774}" type="sibTrans" cxnId="{3CBD7A42-321F-40DB-B3EB-21C9B40D8DEF}">
      <dgm:prSet/>
      <dgm:spPr/>
      <dgm:t>
        <a:bodyPr/>
        <a:lstStyle/>
        <a:p>
          <a:endParaRPr lang="en-GB"/>
        </a:p>
      </dgm:t>
    </dgm:pt>
    <dgm:pt modelId="{C8F7E553-AC32-4963-9319-AE60B98AA45E}">
      <dgm:prSet phldrT="[Text]" phldr="0"/>
      <dgm:spPr/>
      <dgm:t>
        <a:bodyPr/>
        <a:lstStyle/>
        <a:p>
          <a:r>
            <a:rPr lang="en-GB"/>
            <a:t>SEND</a:t>
          </a:r>
        </a:p>
      </dgm:t>
    </dgm:pt>
    <dgm:pt modelId="{38CF74BA-E0A4-4DD5-ABCF-C1878663B725}" type="parTrans" cxnId="{F0C3269C-F6FE-4A36-AD93-FCBA6B2C7094}">
      <dgm:prSet/>
      <dgm:spPr/>
      <dgm:t>
        <a:bodyPr/>
        <a:lstStyle/>
        <a:p>
          <a:endParaRPr lang="en-GB"/>
        </a:p>
      </dgm:t>
    </dgm:pt>
    <dgm:pt modelId="{A6581236-8F42-4763-998B-A50ACFFC4448}" type="sibTrans" cxnId="{F0C3269C-F6FE-4A36-AD93-FCBA6B2C7094}">
      <dgm:prSet/>
      <dgm:spPr/>
      <dgm:t>
        <a:bodyPr/>
        <a:lstStyle/>
        <a:p>
          <a:endParaRPr lang="en-GB"/>
        </a:p>
      </dgm:t>
    </dgm:pt>
    <dgm:pt modelId="{57BBB08F-7615-4546-BB3D-E7859FD70088}">
      <dgm:prSet phldrT="[Text]" phldr="0"/>
      <dgm:spPr/>
      <dgm:t>
        <a:bodyPr/>
        <a:lstStyle/>
        <a:p>
          <a:r>
            <a:rPr lang="en-GB"/>
            <a:t>Epilepsy</a:t>
          </a:r>
        </a:p>
      </dgm:t>
    </dgm:pt>
    <dgm:pt modelId="{C8C2B3B2-41BE-4787-B2DA-08574638E3E1}" type="parTrans" cxnId="{F7AC29BE-2616-44A7-A422-59A3F481E630}">
      <dgm:prSet/>
      <dgm:spPr/>
      <dgm:t>
        <a:bodyPr/>
        <a:lstStyle/>
        <a:p>
          <a:endParaRPr lang="en-GB"/>
        </a:p>
      </dgm:t>
    </dgm:pt>
    <dgm:pt modelId="{5BE6B99F-0A9B-4857-9BFF-30C4D27D42D5}" type="sibTrans" cxnId="{F7AC29BE-2616-44A7-A422-59A3F481E630}">
      <dgm:prSet/>
      <dgm:spPr/>
      <dgm:t>
        <a:bodyPr/>
        <a:lstStyle/>
        <a:p>
          <a:endParaRPr lang="en-GB"/>
        </a:p>
      </dgm:t>
    </dgm:pt>
    <dgm:pt modelId="{D527FA23-60F6-44A1-895B-9F78937364C4}">
      <dgm:prSet phldrT="[Text]" phldr="0"/>
      <dgm:spPr/>
      <dgm:t>
        <a:bodyPr/>
        <a:lstStyle/>
        <a:p>
          <a:pPr rtl="0"/>
          <a:r>
            <a:rPr lang="en-GB"/>
            <a:t>Behaviours that may challenge</a:t>
          </a:r>
        </a:p>
      </dgm:t>
    </dgm:pt>
    <dgm:pt modelId="{971DE8E9-39F1-4C17-8230-56E9960EABD8}" type="parTrans" cxnId="{970BE49F-9769-4188-A1F9-8188588D5AD6}">
      <dgm:prSet/>
      <dgm:spPr/>
      <dgm:t>
        <a:bodyPr/>
        <a:lstStyle/>
        <a:p>
          <a:endParaRPr lang="en-GB"/>
        </a:p>
      </dgm:t>
    </dgm:pt>
    <dgm:pt modelId="{ECE81C79-75BE-4C90-A753-372AE1CA5134}" type="sibTrans" cxnId="{970BE49F-9769-4188-A1F9-8188588D5AD6}">
      <dgm:prSet/>
      <dgm:spPr/>
      <dgm:t>
        <a:bodyPr/>
        <a:lstStyle/>
        <a:p>
          <a:endParaRPr lang="en-GB"/>
        </a:p>
      </dgm:t>
    </dgm:pt>
    <dgm:pt modelId="{181325F0-A8D6-46D5-9C7F-F17C8CF5C8D7}">
      <dgm:prSet phldrT="[Text]" phldr="0"/>
      <dgm:spPr/>
      <dgm:t>
        <a:bodyPr/>
        <a:lstStyle/>
        <a:p>
          <a:r>
            <a:rPr lang="en-GB"/>
            <a:t>Safeguarding</a:t>
          </a:r>
        </a:p>
      </dgm:t>
    </dgm:pt>
    <dgm:pt modelId="{D1F22827-6556-4543-BE92-9F76ACA5D991}" type="parTrans" cxnId="{D6D78930-5389-4E5F-912F-003162EDCB6E}">
      <dgm:prSet/>
      <dgm:spPr/>
      <dgm:t>
        <a:bodyPr/>
        <a:lstStyle/>
        <a:p>
          <a:endParaRPr lang="en-GB"/>
        </a:p>
      </dgm:t>
    </dgm:pt>
    <dgm:pt modelId="{3359679D-D95D-403C-8359-B3234727688D}" type="sibTrans" cxnId="{D6D78930-5389-4E5F-912F-003162EDCB6E}">
      <dgm:prSet/>
      <dgm:spPr/>
      <dgm:t>
        <a:bodyPr/>
        <a:lstStyle/>
        <a:p>
          <a:endParaRPr lang="en-GB"/>
        </a:p>
      </dgm:t>
    </dgm:pt>
    <dgm:pt modelId="{3696B68F-90AE-4C63-9016-B2D6C3C1BFDC}">
      <dgm:prSet phldrT="[Text]" phldr="0"/>
      <dgm:spPr/>
      <dgm:t>
        <a:bodyPr/>
        <a:lstStyle/>
        <a:p>
          <a:pPr rtl="0"/>
          <a:r>
            <a:rPr lang="en-GB"/>
            <a:t>Language and Communication</a:t>
          </a:r>
        </a:p>
      </dgm:t>
    </dgm:pt>
    <dgm:pt modelId="{197263FC-B181-42F3-B30F-C4CE6B26B2C6}" type="parTrans" cxnId="{93A53A4C-03CE-4199-8C1B-87F329FA3614}">
      <dgm:prSet/>
      <dgm:spPr/>
      <dgm:t>
        <a:bodyPr/>
        <a:lstStyle/>
        <a:p>
          <a:endParaRPr lang="en-GB"/>
        </a:p>
      </dgm:t>
    </dgm:pt>
    <dgm:pt modelId="{E11892A6-1B4B-49C8-9356-ABC3FC82C85F}" type="sibTrans" cxnId="{93A53A4C-03CE-4199-8C1B-87F329FA3614}">
      <dgm:prSet/>
      <dgm:spPr/>
      <dgm:t>
        <a:bodyPr/>
        <a:lstStyle/>
        <a:p>
          <a:endParaRPr lang="en-GB"/>
        </a:p>
      </dgm:t>
    </dgm:pt>
    <dgm:pt modelId="{FFF80686-0869-45E6-B2F2-6A97E91BE068}">
      <dgm:prSet phldrT="[Text]" phldr="0"/>
      <dgm:spPr/>
      <dgm:t>
        <a:bodyPr/>
        <a:lstStyle/>
        <a:p>
          <a:r>
            <a:rPr lang="en-GB"/>
            <a:t>Exploitation</a:t>
          </a:r>
        </a:p>
      </dgm:t>
    </dgm:pt>
    <dgm:pt modelId="{56A98FA8-F569-4138-BCF1-2A7B169D84A2}" type="parTrans" cxnId="{90C90302-AEA5-430A-B349-B913F38AC7F3}">
      <dgm:prSet/>
      <dgm:spPr/>
      <dgm:t>
        <a:bodyPr/>
        <a:lstStyle/>
        <a:p>
          <a:endParaRPr lang="en-GB"/>
        </a:p>
      </dgm:t>
    </dgm:pt>
    <dgm:pt modelId="{C1AA975F-A2F5-4947-9B63-03275CB16110}" type="sibTrans" cxnId="{90C90302-AEA5-430A-B349-B913F38AC7F3}">
      <dgm:prSet/>
      <dgm:spPr/>
      <dgm:t>
        <a:bodyPr/>
        <a:lstStyle/>
        <a:p>
          <a:endParaRPr lang="en-GB"/>
        </a:p>
      </dgm:t>
    </dgm:pt>
    <dgm:pt modelId="{8612264D-D154-4C05-9196-257996F31F54}" type="pres">
      <dgm:prSet presAssocID="{2DAA664D-64FE-4A00-92C0-FA2F9658586E}" presName="Name0" presStyleCnt="0">
        <dgm:presLayoutVars>
          <dgm:dir/>
          <dgm:resizeHandles/>
        </dgm:presLayoutVars>
      </dgm:prSet>
      <dgm:spPr/>
    </dgm:pt>
    <dgm:pt modelId="{F73464AA-A1C3-44DE-8445-0F3268505111}" type="pres">
      <dgm:prSet presAssocID="{A6BE41A1-0C9F-4BE1-A7D2-D762686FD214}" presName="compNode" presStyleCnt="0"/>
      <dgm:spPr/>
    </dgm:pt>
    <dgm:pt modelId="{62BD4CB5-30C5-42F9-BB9C-6974E3325813}" type="pres">
      <dgm:prSet presAssocID="{A6BE41A1-0C9F-4BE1-A7D2-D762686FD214}" presName="dummyConnPt" presStyleCnt="0"/>
      <dgm:spPr/>
    </dgm:pt>
    <dgm:pt modelId="{406CA21A-0F85-4A89-BC50-38711553EBD9}" type="pres">
      <dgm:prSet presAssocID="{A6BE41A1-0C9F-4BE1-A7D2-D762686FD214}" presName="node" presStyleLbl="node1" presStyleIdx="0" presStyleCnt="9">
        <dgm:presLayoutVars>
          <dgm:bulletEnabled val="1"/>
        </dgm:presLayoutVars>
      </dgm:prSet>
      <dgm:spPr/>
    </dgm:pt>
    <dgm:pt modelId="{17856639-E2FF-4519-BF9B-2D1DA51E8B87}" type="pres">
      <dgm:prSet presAssocID="{F741F27A-1422-4AF5-86BE-DE211949599B}" presName="sibTrans" presStyleLbl="bgSibTrans2D1" presStyleIdx="0" presStyleCnt="8"/>
      <dgm:spPr/>
    </dgm:pt>
    <dgm:pt modelId="{3DAA7594-7AA1-49DC-8BC1-E4CF7CB7CAB9}" type="pres">
      <dgm:prSet presAssocID="{85950009-98E9-4A10-9B7A-FA880573705A}" presName="compNode" presStyleCnt="0"/>
      <dgm:spPr/>
    </dgm:pt>
    <dgm:pt modelId="{36FD4FC6-B0A8-439D-9D2F-70CE17A0CCEE}" type="pres">
      <dgm:prSet presAssocID="{85950009-98E9-4A10-9B7A-FA880573705A}" presName="dummyConnPt" presStyleCnt="0"/>
      <dgm:spPr/>
    </dgm:pt>
    <dgm:pt modelId="{F068B2B1-35A4-43BA-9561-31B63E997E88}" type="pres">
      <dgm:prSet presAssocID="{85950009-98E9-4A10-9B7A-FA880573705A}" presName="node" presStyleLbl="node1" presStyleIdx="1" presStyleCnt="9">
        <dgm:presLayoutVars>
          <dgm:bulletEnabled val="1"/>
        </dgm:presLayoutVars>
      </dgm:prSet>
      <dgm:spPr/>
    </dgm:pt>
    <dgm:pt modelId="{C9D361E2-75A7-4545-B81C-437855E68285}" type="pres">
      <dgm:prSet presAssocID="{5B0E7F14-86FE-4926-897A-146B67924D2D}" presName="sibTrans" presStyleLbl="bgSibTrans2D1" presStyleIdx="1" presStyleCnt="8"/>
      <dgm:spPr/>
    </dgm:pt>
    <dgm:pt modelId="{8629C8AB-7BCC-4C01-8626-B9E829FE5D67}" type="pres">
      <dgm:prSet presAssocID="{35D96358-495D-411A-845D-772E3848BB4C}" presName="compNode" presStyleCnt="0"/>
      <dgm:spPr/>
    </dgm:pt>
    <dgm:pt modelId="{08C84E89-D477-451C-8831-F36AC1E0DEC9}" type="pres">
      <dgm:prSet presAssocID="{35D96358-495D-411A-845D-772E3848BB4C}" presName="dummyConnPt" presStyleCnt="0"/>
      <dgm:spPr/>
    </dgm:pt>
    <dgm:pt modelId="{FDF8CF18-E14B-48DF-B623-7F13596B1CAE}" type="pres">
      <dgm:prSet presAssocID="{35D96358-495D-411A-845D-772E3848BB4C}" presName="node" presStyleLbl="node1" presStyleIdx="2" presStyleCnt="9">
        <dgm:presLayoutVars>
          <dgm:bulletEnabled val="1"/>
        </dgm:presLayoutVars>
      </dgm:prSet>
      <dgm:spPr/>
    </dgm:pt>
    <dgm:pt modelId="{81EBC38F-EFF0-4D9D-82E4-95EC006FB934}" type="pres">
      <dgm:prSet presAssocID="{98645D16-6481-4D0E-A2B7-645AB4B96774}" presName="sibTrans" presStyleLbl="bgSibTrans2D1" presStyleIdx="2" presStyleCnt="8"/>
      <dgm:spPr/>
    </dgm:pt>
    <dgm:pt modelId="{63F846A0-568A-4B5A-8DA3-C97365E5B827}" type="pres">
      <dgm:prSet presAssocID="{C8F7E553-AC32-4963-9319-AE60B98AA45E}" presName="compNode" presStyleCnt="0"/>
      <dgm:spPr/>
    </dgm:pt>
    <dgm:pt modelId="{A4B33A26-13B3-4ED6-B1C3-2E0CD5039EA7}" type="pres">
      <dgm:prSet presAssocID="{C8F7E553-AC32-4963-9319-AE60B98AA45E}" presName="dummyConnPt" presStyleCnt="0"/>
      <dgm:spPr/>
    </dgm:pt>
    <dgm:pt modelId="{8CD9AFD7-8E17-4FC0-BADB-3AC7484AE449}" type="pres">
      <dgm:prSet presAssocID="{C8F7E553-AC32-4963-9319-AE60B98AA45E}" presName="node" presStyleLbl="node1" presStyleIdx="3" presStyleCnt="9">
        <dgm:presLayoutVars>
          <dgm:bulletEnabled val="1"/>
        </dgm:presLayoutVars>
      </dgm:prSet>
      <dgm:spPr/>
    </dgm:pt>
    <dgm:pt modelId="{719C56AE-B48A-4AC6-8461-7E07E28AD185}" type="pres">
      <dgm:prSet presAssocID="{A6581236-8F42-4763-998B-A50ACFFC4448}" presName="sibTrans" presStyleLbl="bgSibTrans2D1" presStyleIdx="3" presStyleCnt="8"/>
      <dgm:spPr/>
    </dgm:pt>
    <dgm:pt modelId="{660F52CB-B197-41C6-9C70-22C0AC1FC647}" type="pres">
      <dgm:prSet presAssocID="{57BBB08F-7615-4546-BB3D-E7859FD70088}" presName="compNode" presStyleCnt="0"/>
      <dgm:spPr/>
    </dgm:pt>
    <dgm:pt modelId="{FC433EED-B34F-48D4-A7FA-78980974C6A5}" type="pres">
      <dgm:prSet presAssocID="{57BBB08F-7615-4546-BB3D-E7859FD70088}" presName="dummyConnPt" presStyleCnt="0"/>
      <dgm:spPr/>
    </dgm:pt>
    <dgm:pt modelId="{1B1AED52-9DFC-4A28-A051-CE2E1896256D}" type="pres">
      <dgm:prSet presAssocID="{57BBB08F-7615-4546-BB3D-E7859FD70088}" presName="node" presStyleLbl="node1" presStyleIdx="4" presStyleCnt="9">
        <dgm:presLayoutVars>
          <dgm:bulletEnabled val="1"/>
        </dgm:presLayoutVars>
      </dgm:prSet>
      <dgm:spPr/>
    </dgm:pt>
    <dgm:pt modelId="{BF45A9E1-6BE6-4BC4-806F-DBF826CE14E6}" type="pres">
      <dgm:prSet presAssocID="{5BE6B99F-0A9B-4857-9BFF-30C4D27D42D5}" presName="sibTrans" presStyleLbl="bgSibTrans2D1" presStyleIdx="4" presStyleCnt="8"/>
      <dgm:spPr/>
    </dgm:pt>
    <dgm:pt modelId="{D10F5DA6-8BEB-48B8-8E35-9B28542CD19C}" type="pres">
      <dgm:prSet presAssocID="{D527FA23-60F6-44A1-895B-9F78937364C4}" presName="compNode" presStyleCnt="0"/>
      <dgm:spPr/>
    </dgm:pt>
    <dgm:pt modelId="{5288EA80-2C48-401C-88EE-6EC29E7953B8}" type="pres">
      <dgm:prSet presAssocID="{D527FA23-60F6-44A1-895B-9F78937364C4}" presName="dummyConnPt" presStyleCnt="0"/>
      <dgm:spPr/>
    </dgm:pt>
    <dgm:pt modelId="{1A5DD8FA-2903-4103-AAB5-9AF1A939FDA7}" type="pres">
      <dgm:prSet presAssocID="{D527FA23-60F6-44A1-895B-9F78937364C4}" presName="node" presStyleLbl="node1" presStyleIdx="5" presStyleCnt="9">
        <dgm:presLayoutVars>
          <dgm:bulletEnabled val="1"/>
        </dgm:presLayoutVars>
      </dgm:prSet>
      <dgm:spPr/>
    </dgm:pt>
    <dgm:pt modelId="{8006A2BB-B806-4A97-82FD-8632FA0A7101}" type="pres">
      <dgm:prSet presAssocID="{ECE81C79-75BE-4C90-A753-372AE1CA5134}" presName="sibTrans" presStyleLbl="bgSibTrans2D1" presStyleIdx="5" presStyleCnt="8"/>
      <dgm:spPr/>
    </dgm:pt>
    <dgm:pt modelId="{6353DF24-6C92-4412-BC89-225266D283F1}" type="pres">
      <dgm:prSet presAssocID="{181325F0-A8D6-46D5-9C7F-F17C8CF5C8D7}" presName="compNode" presStyleCnt="0"/>
      <dgm:spPr/>
    </dgm:pt>
    <dgm:pt modelId="{E079B364-44B7-4B4D-AD71-8CEF5618E8ED}" type="pres">
      <dgm:prSet presAssocID="{181325F0-A8D6-46D5-9C7F-F17C8CF5C8D7}" presName="dummyConnPt" presStyleCnt="0"/>
      <dgm:spPr/>
    </dgm:pt>
    <dgm:pt modelId="{8B547592-0807-40B4-B215-F4BA64CD29A9}" type="pres">
      <dgm:prSet presAssocID="{181325F0-A8D6-46D5-9C7F-F17C8CF5C8D7}" presName="node" presStyleLbl="node1" presStyleIdx="6" presStyleCnt="9">
        <dgm:presLayoutVars>
          <dgm:bulletEnabled val="1"/>
        </dgm:presLayoutVars>
      </dgm:prSet>
      <dgm:spPr/>
    </dgm:pt>
    <dgm:pt modelId="{0B3E0FF4-83BE-4DD0-A6F6-505DA3ACDA70}" type="pres">
      <dgm:prSet presAssocID="{3359679D-D95D-403C-8359-B3234727688D}" presName="sibTrans" presStyleLbl="bgSibTrans2D1" presStyleIdx="6" presStyleCnt="8"/>
      <dgm:spPr/>
    </dgm:pt>
    <dgm:pt modelId="{289C7DCB-118D-4D66-ABF0-7C895DD0EC63}" type="pres">
      <dgm:prSet presAssocID="{3696B68F-90AE-4C63-9016-B2D6C3C1BFDC}" presName="compNode" presStyleCnt="0"/>
      <dgm:spPr/>
    </dgm:pt>
    <dgm:pt modelId="{CBE1845F-F337-4EA2-A8FF-61D9C7D5C7DB}" type="pres">
      <dgm:prSet presAssocID="{3696B68F-90AE-4C63-9016-B2D6C3C1BFDC}" presName="dummyConnPt" presStyleCnt="0"/>
      <dgm:spPr/>
    </dgm:pt>
    <dgm:pt modelId="{471E4876-D505-479C-9F06-3F3E74EF3B90}" type="pres">
      <dgm:prSet presAssocID="{3696B68F-90AE-4C63-9016-B2D6C3C1BFDC}" presName="node" presStyleLbl="node1" presStyleIdx="7" presStyleCnt="9">
        <dgm:presLayoutVars>
          <dgm:bulletEnabled val="1"/>
        </dgm:presLayoutVars>
      </dgm:prSet>
      <dgm:spPr/>
    </dgm:pt>
    <dgm:pt modelId="{E67A4D0D-4F45-40FC-978B-0AE559C43A07}" type="pres">
      <dgm:prSet presAssocID="{E11892A6-1B4B-49C8-9356-ABC3FC82C85F}" presName="sibTrans" presStyleLbl="bgSibTrans2D1" presStyleIdx="7" presStyleCnt="8"/>
      <dgm:spPr/>
    </dgm:pt>
    <dgm:pt modelId="{2184C945-7256-4014-802E-123530B47409}" type="pres">
      <dgm:prSet presAssocID="{FFF80686-0869-45E6-B2F2-6A97E91BE068}" presName="compNode" presStyleCnt="0"/>
      <dgm:spPr/>
    </dgm:pt>
    <dgm:pt modelId="{30D7D1CB-AC0E-417E-AC6E-A51C9E5B53CE}" type="pres">
      <dgm:prSet presAssocID="{FFF80686-0869-45E6-B2F2-6A97E91BE068}" presName="dummyConnPt" presStyleCnt="0"/>
      <dgm:spPr/>
    </dgm:pt>
    <dgm:pt modelId="{A5897657-2E6A-4B29-8441-FCCB9512A456}" type="pres">
      <dgm:prSet presAssocID="{FFF80686-0869-45E6-B2F2-6A97E91BE068}" presName="node" presStyleLbl="node1" presStyleIdx="8" presStyleCnt="9">
        <dgm:presLayoutVars>
          <dgm:bulletEnabled val="1"/>
        </dgm:presLayoutVars>
      </dgm:prSet>
      <dgm:spPr/>
    </dgm:pt>
  </dgm:ptLst>
  <dgm:cxnLst>
    <dgm:cxn modelId="{90C90302-AEA5-430A-B349-B913F38AC7F3}" srcId="{2DAA664D-64FE-4A00-92C0-FA2F9658586E}" destId="{FFF80686-0869-45E6-B2F2-6A97E91BE068}" srcOrd="8" destOrd="0" parTransId="{56A98FA8-F569-4138-BCF1-2A7B169D84A2}" sibTransId="{C1AA975F-A2F5-4947-9B63-03275CB16110}"/>
    <dgm:cxn modelId="{1A493806-E41E-427B-ADB9-0CED394F27AA}" type="presOf" srcId="{3696B68F-90AE-4C63-9016-B2D6C3C1BFDC}" destId="{471E4876-D505-479C-9F06-3F3E74EF3B90}" srcOrd="0" destOrd="0" presId="urn:microsoft.com/office/officeart/2005/8/layout/bProcess4"/>
    <dgm:cxn modelId="{93512211-244A-4736-9A59-CCCF62C09FA0}" type="presOf" srcId="{57BBB08F-7615-4546-BB3D-E7859FD70088}" destId="{1B1AED52-9DFC-4A28-A051-CE2E1896256D}" srcOrd="0" destOrd="0" presId="urn:microsoft.com/office/officeart/2005/8/layout/bProcess4"/>
    <dgm:cxn modelId="{CBD0B31C-C38B-4B78-9F9D-79F0770DE503}" type="presOf" srcId="{FFF80686-0869-45E6-B2F2-6A97E91BE068}" destId="{A5897657-2E6A-4B29-8441-FCCB9512A456}" srcOrd="0" destOrd="0" presId="urn:microsoft.com/office/officeart/2005/8/layout/bProcess4"/>
    <dgm:cxn modelId="{D6D78930-5389-4E5F-912F-003162EDCB6E}" srcId="{2DAA664D-64FE-4A00-92C0-FA2F9658586E}" destId="{181325F0-A8D6-46D5-9C7F-F17C8CF5C8D7}" srcOrd="6" destOrd="0" parTransId="{D1F22827-6556-4543-BE92-9F76ACA5D991}" sibTransId="{3359679D-D95D-403C-8359-B3234727688D}"/>
    <dgm:cxn modelId="{87ADFF38-BD1F-4E45-BF10-13DA72CCFBD6}" type="presOf" srcId="{5BE6B99F-0A9B-4857-9BFF-30C4D27D42D5}" destId="{BF45A9E1-6BE6-4BC4-806F-DBF826CE14E6}" srcOrd="0" destOrd="0" presId="urn:microsoft.com/office/officeart/2005/8/layout/bProcess4"/>
    <dgm:cxn modelId="{3CBD7A42-321F-40DB-B3EB-21C9B40D8DEF}" srcId="{2DAA664D-64FE-4A00-92C0-FA2F9658586E}" destId="{35D96358-495D-411A-845D-772E3848BB4C}" srcOrd="2" destOrd="0" parTransId="{EC006B7D-9F10-4184-B478-E57A17265722}" sibTransId="{98645D16-6481-4D0E-A2B7-645AB4B96774}"/>
    <dgm:cxn modelId="{7E1BED4A-0564-4B57-B554-2CDF87AF23DB}" type="presOf" srcId="{D527FA23-60F6-44A1-895B-9F78937364C4}" destId="{1A5DD8FA-2903-4103-AAB5-9AF1A939FDA7}" srcOrd="0" destOrd="0" presId="urn:microsoft.com/office/officeart/2005/8/layout/bProcess4"/>
    <dgm:cxn modelId="{93A53A4C-03CE-4199-8C1B-87F329FA3614}" srcId="{2DAA664D-64FE-4A00-92C0-FA2F9658586E}" destId="{3696B68F-90AE-4C63-9016-B2D6C3C1BFDC}" srcOrd="7" destOrd="0" parTransId="{197263FC-B181-42F3-B30F-C4CE6B26B2C6}" sibTransId="{E11892A6-1B4B-49C8-9356-ABC3FC82C85F}"/>
    <dgm:cxn modelId="{DC54DF53-FF25-49E5-8E96-12C2B0F74CDF}" type="presOf" srcId="{3359679D-D95D-403C-8359-B3234727688D}" destId="{0B3E0FF4-83BE-4DD0-A6F6-505DA3ACDA70}" srcOrd="0" destOrd="0" presId="urn:microsoft.com/office/officeart/2005/8/layout/bProcess4"/>
    <dgm:cxn modelId="{EABDC354-F557-4565-B2E7-22560B02CA31}" type="presOf" srcId="{85950009-98E9-4A10-9B7A-FA880573705A}" destId="{F068B2B1-35A4-43BA-9561-31B63E997E88}" srcOrd="0" destOrd="0" presId="urn:microsoft.com/office/officeart/2005/8/layout/bProcess4"/>
    <dgm:cxn modelId="{F959E174-6D6D-4109-9CA8-0487E8A93844}" type="presOf" srcId="{181325F0-A8D6-46D5-9C7F-F17C8CF5C8D7}" destId="{8B547592-0807-40B4-B215-F4BA64CD29A9}" srcOrd="0" destOrd="0" presId="urn:microsoft.com/office/officeart/2005/8/layout/bProcess4"/>
    <dgm:cxn modelId="{0460E575-09AC-465D-BA12-C2BCB1B28706}" type="presOf" srcId="{5B0E7F14-86FE-4926-897A-146B67924D2D}" destId="{C9D361E2-75A7-4545-B81C-437855E68285}" srcOrd="0" destOrd="0" presId="urn:microsoft.com/office/officeart/2005/8/layout/bProcess4"/>
    <dgm:cxn modelId="{BEC09279-18F3-463C-A1C5-790105FF12FC}" type="presOf" srcId="{E11892A6-1B4B-49C8-9356-ABC3FC82C85F}" destId="{E67A4D0D-4F45-40FC-978B-0AE559C43A07}" srcOrd="0" destOrd="0" presId="urn:microsoft.com/office/officeart/2005/8/layout/bProcess4"/>
    <dgm:cxn modelId="{366AEB93-D6FB-4DFB-9C6E-BDCC8E2841CC}" type="presOf" srcId="{C8F7E553-AC32-4963-9319-AE60B98AA45E}" destId="{8CD9AFD7-8E17-4FC0-BADB-3AC7484AE449}" srcOrd="0" destOrd="0" presId="urn:microsoft.com/office/officeart/2005/8/layout/bProcess4"/>
    <dgm:cxn modelId="{5ED6D696-503F-43C2-9C63-CDBFE6ACE6C0}" type="presOf" srcId="{A6581236-8F42-4763-998B-A50ACFFC4448}" destId="{719C56AE-B48A-4AC6-8461-7E07E28AD185}" srcOrd="0" destOrd="0" presId="urn:microsoft.com/office/officeart/2005/8/layout/bProcess4"/>
    <dgm:cxn modelId="{F0C3269C-F6FE-4A36-AD93-FCBA6B2C7094}" srcId="{2DAA664D-64FE-4A00-92C0-FA2F9658586E}" destId="{C8F7E553-AC32-4963-9319-AE60B98AA45E}" srcOrd="3" destOrd="0" parTransId="{38CF74BA-E0A4-4DD5-ABCF-C1878663B725}" sibTransId="{A6581236-8F42-4763-998B-A50ACFFC4448}"/>
    <dgm:cxn modelId="{970BE49F-9769-4188-A1F9-8188588D5AD6}" srcId="{2DAA664D-64FE-4A00-92C0-FA2F9658586E}" destId="{D527FA23-60F6-44A1-895B-9F78937364C4}" srcOrd="5" destOrd="0" parTransId="{971DE8E9-39F1-4C17-8230-56E9960EABD8}" sibTransId="{ECE81C79-75BE-4C90-A753-372AE1CA5134}"/>
    <dgm:cxn modelId="{37AD45A2-3D63-43BC-B864-FF458C1A0D87}" type="presOf" srcId="{2DAA664D-64FE-4A00-92C0-FA2F9658586E}" destId="{8612264D-D154-4C05-9196-257996F31F54}" srcOrd="0" destOrd="0" presId="urn:microsoft.com/office/officeart/2005/8/layout/bProcess4"/>
    <dgm:cxn modelId="{FF7B38A4-2FFD-42A0-AA42-9345A876C8D1}" type="presOf" srcId="{F741F27A-1422-4AF5-86BE-DE211949599B}" destId="{17856639-E2FF-4519-BF9B-2D1DA51E8B87}" srcOrd="0" destOrd="0" presId="urn:microsoft.com/office/officeart/2005/8/layout/bProcess4"/>
    <dgm:cxn modelId="{84E3B5BC-2997-407F-B5F8-12A22520E77F}" type="presOf" srcId="{A6BE41A1-0C9F-4BE1-A7D2-D762686FD214}" destId="{406CA21A-0F85-4A89-BC50-38711553EBD9}" srcOrd="0" destOrd="0" presId="urn:microsoft.com/office/officeart/2005/8/layout/bProcess4"/>
    <dgm:cxn modelId="{F7AC29BE-2616-44A7-A422-59A3F481E630}" srcId="{2DAA664D-64FE-4A00-92C0-FA2F9658586E}" destId="{57BBB08F-7615-4546-BB3D-E7859FD70088}" srcOrd="4" destOrd="0" parTransId="{C8C2B3B2-41BE-4787-B2DA-08574638E3E1}" sibTransId="{5BE6B99F-0A9B-4857-9BFF-30C4D27D42D5}"/>
    <dgm:cxn modelId="{279AB3BF-7DCB-4877-BDC5-CF144DB46656}" type="presOf" srcId="{98645D16-6481-4D0E-A2B7-645AB4B96774}" destId="{81EBC38F-EFF0-4D9D-82E4-95EC006FB934}" srcOrd="0" destOrd="0" presId="urn:microsoft.com/office/officeart/2005/8/layout/bProcess4"/>
    <dgm:cxn modelId="{10B828D0-D57A-491C-82EC-2B0D5E6656DA}" srcId="{2DAA664D-64FE-4A00-92C0-FA2F9658586E}" destId="{A6BE41A1-0C9F-4BE1-A7D2-D762686FD214}" srcOrd="0" destOrd="0" parTransId="{35E83B81-AF95-422C-A316-AB901B35DB9C}" sibTransId="{F741F27A-1422-4AF5-86BE-DE211949599B}"/>
    <dgm:cxn modelId="{0B2390D1-A823-4575-AB49-79B1237210C2}" type="presOf" srcId="{ECE81C79-75BE-4C90-A753-372AE1CA5134}" destId="{8006A2BB-B806-4A97-82FD-8632FA0A7101}" srcOrd="0" destOrd="0" presId="urn:microsoft.com/office/officeart/2005/8/layout/bProcess4"/>
    <dgm:cxn modelId="{FC1483D3-FC36-4346-9B8D-BFB4CE2AC579}" srcId="{2DAA664D-64FE-4A00-92C0-FA2F9658586E}" destId="{85950009-98E9-4A10-9B7A-FA880573705A}" srcOrd="1" destOrd="0" parTransId="{4BCC93AD-2C70-426C-AA8F-67B4507959E3}" sibTransId="{5B0E7F14-86FE-4926-897A-146B67924D2D}"/>
    <dgm:cxn modelId="{8E78AADD-8451-4927-8720-B696F17DC8D9}" type="presOf" srcId="{35D96358-495D-411A-845D-772E3848BB4C}" destId="{FDF8CF18-E14B-48DF-B623-7F13596B1CAE}" srcOrd="0" destOrd="0" presId="urn:microsoft.com/office/officeart/2005/8/layout/bProcess4"/>
    <dgm:cxn modelId="{78141751-3DD1-42EB-8FFA-97B895CA6A5C}" type="presParOf" srcId="{8612264D-D154-4C05-9196-257996F31F54}" destId="{F73464AA-A1C3-44DE-8445-0F3268505111}" srcOrd="0" destOrd="0" presId="urn:microsoft.com/office/officeart/2005/8/layout/bProcess4"/>
    <dgm:cxn modelId="{D5EBD7F0-CAAE-4535-83D9-7AD0C938F06C}" type="presParOf" srcId="{F73464AA-A1C3-44DE-8445-0F3268505111}" destId="{62BD4CB5-30C5-42F9-BB9C-6974E3325813}" srcOrd="0" destOrd="0" presId="urn:microsoft.com/office/officeart/2005/8/layout/bProcess4"/>
    <dgm:cxn modelId="{D95A8161-8B76-410E-AB83-0CB2A97BBA76}" type="presParOf" srcId="{F73464AA-A1C3-44DE-8445-0F3268505111}" destId="{406CA21A-0F85-4A89-BC50-38711553EBD9}" srcOrd="1" destOrd="0" presId="urn:microsoft.com/office/officeart/2005/8/layout/bProcess4"/>
    <dgm:cxn modelId="{DDF16790-46B7-433C-B859-241F4C27573B}" type="presParOf" srcId="{8612264D-D154-4C05-9196-257996F31F54}" destId="{17856639-E2FF-4519-BF9B-2D1DA51E8B87}" srcOrd="1" destOrd="0" presId="urn:microsoft.com/office/officeart/2005/8/layout/bProcess4"/>
    <dgm:cxn modelId="{AB490C34-20AF-41BC-B8D5-4056E87D2550}" type="presParOf" srcId="{8612264D-D154-4C05-9196-257996F31F54}" destId="{3DAA7594-7AA1-49DC-8BC1-E4CF7CB7CAB9}" srcOrd="2" destOrd="0" presId="urn:microsoft.com/office/officeart/2005/8/layout/bProcess4"/>
    <dgm:cxn modelId="{E015F3E5-E7CE-464B-B0C7-E0A4958A51F5}" type="presParOf" srcId="{3DAA7594-7AA1-49DC-8BC1-E4CF7CB7CAB9}" destId="{36FD4FC6-B0A8-439D-9D2F-70CE17A0CCEE}" srcOrd="0" destOrd="0" presId="urn:microsoft.com/office/officeart/2005/8/layout/bProcess4"/>
    <dgm:cxn modelId="{2A0ED3CC-9E0A-40C7-8576-F56F567C1721}" type="presParOf" srcId="{3DAA7594-7AA1-49DC-8BC1-E4CF7CB7CAB9}" destId="{F068B2B1-35A4-43BA-9561-31B63E997E88}" srcOrd="1" destOrd="0" presId="urn:microsoft.com/office/officeart/2005/8/layout/bProcess4"/>
    <dgm:cxn modelId="{7A9DC4F6-DAFD-428E-A92F-6FDCF9B0C6B0}" type="presParOf" srcId="{8612264D-D154-4C05-9196-257996F31F54}" destId="{C9D361E2-75A7-4545-B81C-437855E68285}" srcOrd="3" destOrd="0" presId="urn:microsoft.com/office/officeart/2005/8/layout/bProcess4"/>
    <dgm:cxn modelId="{C0AD5902-13CF-4543-87F4-14B066D16265}" type="presParOf" srcId="{8612264D-D154-4C05-9196-257996F31F54}" destId="{8629C8AB-7BCC-4C01-8626-B9E829FE5D67}" srcOrd="4" destOrd="0" presId="urn:microsoft.com/office/officeart/2005/8/layout/bProcess4"/>
    <dgm:cxn modelId="{F2BF0137-EA2D-469A-BB53-D700E8F1B3FC}" type="presParOf" srcId="{8629C8AB-7BCC-4C01-8626-B9E829FE5D67}" destId="{08C84E89-D477-451C-8831-F36AC1E0DEC9}" srcOrd="0" destOrd="0" presId="urn:microsoft.com/office/officeart/2005/8/layout/bProcess4"/>
    <dgm:cxn modelId="{FFD29D1B-FD49-41F8-B5CB-CB94784EE12B}" type="presParOf" srcId="{8629C8AB-7BCC-4C01-8626-B9E829FE5D67}" destId="{FDF8CF18-E14B-48DF-B623-7F13596B1CAE}" srcOrd="1" destOrd="0" presId="urn:microsoft.com/office/officeart/2005/8/layout/bProcess4"/>
    <dgm:cxn modelId="{96C9E736-23B8-4132-80D2-CEB8EB00DDC4}" type="presParOf" srcId="{8612264D-D154-4C05-9196-257996F31F54}" destId="{81EBC38F-EFF0-4D9D-82E4-95EC006FB934}" srcOrd="5" destOrd="0" presId="urn:microsoft.com/office/officeart/2005/8/layout/bProcess4"/>
    <dgm:cxn modelId="{C54032A5-EAA1-4C15-829D-DEB21FD2113C}" type="presParOf" srcId="{8612264D-D154-4C05-9196-257996F31F54}" destId="{63F846A0-568A-4B5A-8DA3-C97365E5B827}" srcOrd="6" destOrd="0" presId="urn:microsoft.com/office/officeart/2005/8/layout/bProcess4"/>
    <dgm:cxn modelId="{9924418A-70FC-4B1A-83CC-55802C23C9BD}" type="presParOf" srcId="{63F846A0-568A-4B5A-8DA3-C97365E5B827}" destId="{A4B33A26-13B3-4ED6-B1C3-2E0CD5039EA7}" srcOrd="0" destOrd="0" presId="urn:microsoft.com/office/officeart/2005/8/layout/bProcess4"/>
    <dgm:cxn modelId="{1C4860F7-E7AB-4B2F-8F5A-43865C261E27}" type="presParOf" srcId="{63F846A0-568A-4B5A-8DA3-C97365E5B827}" destId="{8CD9AFD7-8E17-4FC0-BADB-3AC7484AE449}" srcOrd="1" destOrd="0" presId="urn:microsoft.com/office/officeart/2005/8/layout/bProcess4"/>
    <dgm:cxn modelId="{BE81D78C-258B-4EB7-AAE0-9E283C0AD162}" type="presParOf" srcId="{8612264D-D154-4C05-9196-257996F31F54}" destId="{719C56AE-B48A-4AC6-8461-7E07E28AD185}" srcOrd="7" destOrd="0" presId="urn:microsoft.com/office/officeart/2005/8/layout/bProcess4"/>
    <dgm:cxn modelId="{E13CDD67-EE53-4E51-8907-17683AED970D}" type="presParOf" srcId="{8612264D-D154-4C05-9196-257996F31F54}" destId="{660F52CB-B197-41C6-9C70-22C0AC1FC647}" srcOrd="8" destOrd="0" presId="urn:microsoft.com/office/officeart/2005/8/layout/bProcess4"/>
    <dgm:cxn modelId="{34885DDF-15DA-4DDA-82D3-2CA91A10F4B9}" type="presParOf" srcId="{660F52CB-B197-41C6-9C70-22C0AC1FC647}" destId="{FC433EED-B34F-48D4-A7FA-78980974C6A5}" srcOrd="0" destOrd="0" presId="urn:microsoft.com/office/officeart/2005/8/layout/bProcess4"/>
    <dgm:cxn modelId="{DF50EA68-92CC-4805-9AD6-8D509BEE3FFB}" type="presParOf" srcId="{660F52CB-B197-41C6-9C70-22C0AC1FC647}" destId="{1B1AED52-9DFC-4A28-A051-CE2E1896256D}" srcOrd="1" destOrd="0" presId="urn:microsoft.com/office/officeart/2005/8/layout/bProcess4"/>
    <dgm:cxn modelId="{7361F998-8B64-4BDC-9538-A27D4EA0EA05}" type="presParOf" srcId="{8612264D-D154-4C05-9196-257996F31F54}" destId="{BF45A9E1-6BE6-4BC4-806F-DBF826CE14E6}" srcOrd="9" destOrd="0" presId="urn:microsoft.com/office/officeart/2005/8/layout/bProcess4"/>
    <dgm:cxn modelId="{17C1D72A-1E34-4A41-AD66-41A5A63F68DD}" type="presParOf" srcId="{8612264D-D154-4C05-9196-257996F31F54}" destId="{D10F5DA6-8BEB-48B8-8E35-9B28542CD19C}" srcOrd="10" destOrd="0" presId="urn:microsoft.com/office/officeart/2005/8/layout/bProcess4"/>
    <dgm:cxn modelId="{4BDBFD8B-BB99-491B-918F-A900655A54D5}" type="presParOf" srcId="{D10F5DA6-8BEB-48B8-8E35-9B28542CD19C}" destId="{5288EA80-2C48-401C-88EE-6EC29E7953B8}" srcOrd="0" destOrd="0" presId="urn:microsoft.com/office/officeart/2005/8/layout/bProcess4"/>
    <dgm:cxn modelId="{FEE6061F-C305-486B-B3D7-55CE306B710C}" type="presParOf" srcId="{D10F5DA6-8BEB-48B8-8E35-9B28542CD19C}" destId="{1A5DD8FA-2903-4103-AAB5-9AF1A939FDA7}" srcOrd="1" destOrd="0" presId="urn:microsoft.com/office/officeart/2005/8/layout/bProcess4"/>
    <dgm:cxn modelId="{08DAD3B6-CF31-43CA-8FD9-EB124A0EB7A2}" type="presParOf" srcId="{8612264D-D154-4C05-9196-257996F31F54}" destId="{8006A2BB-B806-4A97-82FD-8632FA0A7101}" srcOrd="11" destOrd="0" presId="urn:microsoft.com/office/officeart/2005/8/layout/bProcess4"/>
    <dgm:cxn modelId="{06944B55-0580-435A-8E31-2342F6EED355}" type="presParOf" srcId="{8612264D-D154-4C05-9196-257996F31F54}" destId="{6353DF24-6C92-4412-BC89-225266D283F1}" srcOrd="12" destOrd="0" presId="urn:microsoft.com/office/officeart/2005/8/layout/bProcess4"/>
    <dgm:cxn modelId="{A540D4F2-BDF2-41F8-84AC-E2B7DE0F4455}" type="presParOf" srcId="{6353DF24-6C92-4412-BC89-225266D283F1}" destId="{E079B364-44B7-4B4D-AD71-8CEF5618E8ED}" srcOrd="0" destOrd="0" presId="urn:microsoft.com/office/officeart/2005/8/layout/bProcess4"/>
    <dgm:cxn modelId="{7497BD00-797B-4675-967E-D9B16ABE00E1}" type="presParOf" srcId="{6353DF24-6C92-4412-BC89-225266D283F1}" destId="{8B547592-0807-40B4-B215-F4BA64CD29A9}" srcOrd="1" destOrd="0" presId="urn:microsoft.com/office/officeart/2005/8/layout/bProcess4"/>
    <dgm:cxn modelId="{25CD9BDF-CBC3-4CB7-A32E-9A66C849697F}" type="presParOf" srcId="{8612264D-D154-4C05-9196-257996F31F54}" destId="{0B3E0FF4-83BE-4DD0-A6F6-505DA3ACDA70}" srcOrd="13" destOrd="0" presId="urn:microsoft.com/office/officeart/2005/8/layout/bProcess4"/>
    <dgm:cxn modelId="{7A348869-2A81-4D20-9DC3-9131FBBE6B1C}" type="presParOf" srcId="{8612264D-D154-4C05-9196-257996F31F54}" destId="{289C7DCB-118D-4D66-ABF0-7C895DD0EC63}" srcOrd="14" destOrd="0" presId="urn:microsoft.com/office/officeart/2005/8/layout/bProcess4"/>
    <dgm:cxn modelId="{BA751F80-4213-4218-85CC-18AA2B3DC15D}" type="presParOf" srcId="{289C7DCB-118D-4D66-ABF0-7C895DD0EC63}" destId="{CBE1845F-F337-4EA2-A8FF-61D9C7D5C7DB}" srcOrd="0" destOrd="0" presId="urn:microsoft.com/office/officeart/2005/8/layout/bProcess4"/>
    <dgm:cxn modelId="{2D7701DF-8569-4685-A1B1-7C138AE930BD}" type="presParOf" srcId="{289C7DCB-118D-4D66-ABF0-7C895DD0EC63}" destId="{471E4876-D505-479C-9F06-3F3E74EF3B90}" srcOrd="1" destOrd="0" presId="urn:microsoft.com/office/officeart/2005/8/layout/bProcess4"/>
    <dgm:cxn modelId="{439B4A3D-FB46-4DBB-A371-B64456AE037A}" type="presParOf" srcId="{8612264D-D154-4C05-9196-257996F31F54}" destId="{E67A4D0D-4F45-40FC-978B-0AE559C43A07}" srcOrd="15" destOrd="0" presId="urn:microsoft.com/office/officeart/2005/8/layout/bProcess4"/>
    <dgm:cxn modelId="{28ED7D6C-A2D4-411B-80B2-DE2522E54787}" type="presParOf" srcId="{8612264D-D154-4C05-9196-257996F31F54}" destId="{2184C945-7256-4014-802E-123530B47409}" srcOrd="16" destOrd="0" presId="urn:microsoft.com/office/officeart/2005/8/layout/bProcess4"/>
    <dgm:cxn modelId="{05171F05-595E-4FC8-AC51-047F15C52CE4}" type="presParOf" srcId="{2184C945-7256-4014-802E-123530B47409}" destId="{30D7D1CB-AC0E-417E-AC6E-A51C9E5B53CE}" srcOrd="0" destOrd="0" presId="urn:microsoft.com/office/officeart/2005/8/layout/bProcess4"/>
    <dgm:cxn modelId="{A3177C14-1375-4738-A182-BCB34DF7B049}" type="presParOf" srcId="{2184C945-7256-4014-802E-123530B47409}" destId="{A5897657-2E6A-4B29-8441-FCCB9512A45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44C2E-7861-407D-A23C-7922780B1489}">
      <dsp:nvSpPr>
        <dsp:cNvPr id="0" name=""/>
        <dsp:cNvSpPr/>
      </dsp:nvSpPr>
      <dsp:spPr>
        <a:xfrm>
          <a:off x="3818173" y="1972061"/>
          <a:ext cx="3163835" cy="274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73"/>
              </a:lnTo>
              <a:lnTo>
                <a:pt x="3163835" y="137273"/>
              </a:lnTo>
              <a:lnTo>
                <a:pt x="3163835" y="27454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B5C15-326F-466F-ABD5-EC3E2CD2968D}">
      <dsp:nvSpPr>
        <dsp:cNvPr id="0" name=""/>
        <dsp:cNvSpPr/>
      </dsp:nvSpPr>
      <dsp:spPr>
        <a:xfrm>
          <a:off x="3818173" y="1972061"/>
          <a:ext cx="1581917" cy="274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73"/>
              </a:lnTo>
              <a:lnTo>
                <a:pt x="1581917" y="137273"/>
              </a:lnTo>
              <a:lnTo>
                <a:pt x="1581917" y="27454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3B449-4B8E-46DD-801D-05821999F3D1}">
      <dsp:nvSpPr>
        <dsp:cNvPr id="0" name=""/>
        <dsp:cNvSpPr/>
      </dsp:nvSpPr>
      <dsp:spPr>
        <a:xfrm>
          <a:off x="3772453" y="1972061"/>
          <a:ext cx="91440" cy="274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54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95141-3BA4-4D20-B7C9-2A89E80E709F}">
      <dsp:nvSpPr>
        <dsp:cNvPr id="0" name=""/>
        <dsp:cNvSpPr/>
      </dsp:nvSpPr>
      <dsp:spPr>
        <a:xfrm>
          <a:off x="2236255" y="1972061"/>
          <a:ext cx="1581917" cy="274547"/>
        </a:xfrm>
        <a:custGeom>
          <a:avLst/>
          <a:gdLst/>
          <a:ahLst/>
          <a:cxnLst/>
          <a:rect l="0" t="0" r="0" b="0"/>
          <a:pathLst>
            <a:path>
              <a:moveTo>
                <a:pt x="1581917" y="0"/>
              </a:moveTo>
              <a:lnTo>
                <a:pt x="1581917" y="137273"/>
              </a:lnTo>
              <a:lnTo>
                <a:pt x="0" y="137273"/>
              </a:lnTo>
              <a:lnTo>
                <a:pt x="0" y="27454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5F67D-383D-4A19-8214-1BA7AA6E44A5}">
      <dsp:nvSpPr>
        <dsp:cNvPr id="0" name=""/>
        <dsp:cNvSpPr/>
      </dsp:nvSpPr>
      <dsp:spPr>
        <a:xfrm>
          <a:off x="654337" y="1972061"/>
          <a:ext cx="3163835" cy="274547"/>
        </a:xfrm>
        <a:custGeom>
          <a:avLst/>
          <a:gdLst/>
          <a:ahLst/>
          <a:cxnLst/>
          <a:rect l="0" t="0" r="0" b="0"/>
          <a:pathLst>
            <a:path>
              <a:moveTo>
                <a:pt x="3163835" y="0"/>
              </a:moveTo>
              <a:lnTo>
                <a:pt x="3163835" y="137273"/>
              </a:lnTo>
              <a:lnTo>
                <a:pt x="0" y="137273"/>
              </a:lnTo>
              <a:lnTo>
                <a:pt x="0" y="274547"/>
              </a:lnTo>
            </a:path>
          </a:pathLst>
        </a:custGeom>
        <a:noFill/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81961-6592-4E51-A0F0-95D7075BFFB8}">
      <dsp:nvSpPr>
        <dsp:cNvPr id="0" name=""/>
        <dsp:cNvSpPr/>
      </dsp:nvSpPr>
      <dsp:spPr>
        <a:xfrm>
          <a:off x="3018036" y="1048489"/>
          <a:ext cx="800136" cy="269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613"/>
              </a:lnTo>
              <a:lnTo>
                <a:pt x="800136" y="132613"/>
              </a:lnTo>
              <a:lnTo>
                <a:pt x="800136" y="2698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20C29-525D-43A4-BECC-BB1F50216839}">
      <dsp:nvSpPr>
        <dsp:cNvPr id="0" name=""/>
        <dsp:cNvSpPr/>
      </dsp:nvSpPr>
      <dsp:spPr>
        <a:xfrm>
          <a:off x="2236255" y="1048489"/>
          <a:ext cx="781781" cy="269886"/>
        </a:xfrm>
        <a:custGeom>
          <a:avLst/>
          <a:gdLst/>
          <a:ahLst/>
          <a:cxnLst/>
          <a:rect l="0" t="0" r="0" b="0"/>
          <a:pathLst>
            <a:path>
              <a:moveTo>
                <a:pt x="781781" y="0"/>
              </a:moveTo>
              <a:lnTo>
                <a:pt x="781781" y="132613"/>
              </a:lnTo>
              <a:lnTo>
                <a:pt x="0" y="132613"/>
              </a:lnTo>
              <a:lnTo>
                <a:pt x="0" y="26988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6FBED-6A59-4162-BDB0-5DAB7D72FDD0}">
      <dsp:nvSpPr>
        <dsp:cNvPr id="0" name=""/>
        <dsp:cNvSpPr/>
      </dsp:nvSpPr>
      <dsp:spPr>
        <a:xfrm>
          <a:off x="2364351" y="394804"/>
          <a:ext cx="1307370" cy="653685"/>
        </a:xfrm>
        <a:prstGeom prst="rect">
          <a:avLst/>
        </a:prstGeom>
        <a:solidFill>
          <a:srgbClr val="A200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Mia Bryden</a:t>
          </a:r>
          <a:r>
            <a:rPr lang="en-GB" sz="1400" b="1" i="1" kern="120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/>
            <a:t>(Head of Service)</a:t>
          </a:r>
        </a:p>
      </dsp:txBody>
      <dsp:txXfrm>
        <a:off x="2364351" y="394804"/>
        <a:ext cx="1307370" cy="653685"/>
      </dsp:txXfrm>
    </dsp:sp>
    <dsp:sp modelId="{F3FB06D5-DF89-41EF-B95C-FC7EAF8BE890}">
      <dsp:nvSpPr>
        <dsp:cNvPr id="0" name=""/>
        <dsp:cNvSpPr/>
      </dsp:nvSpPr>
      <dsp:spPr>
        <a:xfrm>
          <a:off x="1582570" y="1318376"/>
          <a:ext cx="1307370" cy="653685"/>
        </a:xfrm>
        <a:prstGeom prst="rect">
          <a:avLst/>
        </a:prstGeom>
        <a:solidFill>
          <a:srgbClr val="C052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400" b="1" kern="1200"/>
            <a:t>Abi Crowley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900" i="1" kern="1200"/>
            <a:t>(Contract and Service Development Manager)</a:t>
          </a:r>
          <a:endParaRPr lang="en-GB" sz="1100" i="1" kern="1200"/>
        </a:p>
      </dsp:txBody>
      <dsp:txXfrm>
        <a:off x="1582570" y="1318376"/>
        <a:ext cx="1307370" cy="653685"/>
      </dsp:txXfrm>
    </dsp:sp>
    <dsp:sp modelId="{66A04DDA-D6A4-47A6-B3DB-0078F670046E}">
      <dsp:nvSpPr>
        <dsp:cNvPr id="0" name=""/>
        <dsp:cNvSpPr/>
      </dsp:nvSpPr>
      <dsp:spPr>
        <a:xfrm>
          <a:off x="3164488" y="1318376"/>
          <a:ext cx="1307370" cy="653685"/>
        </a:xfrm>
        <a:prstGeom prst="rect">
          <a:avLst/>
        </a:prstGeom>
        <a:solidFill>
          <a:srgbClr val="C052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Kim Wilson-Smith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/>
            <a:t>(Team Manager)</a:t>
          </a:r>
          <a:endParaRPr lang="en-GB" sz="1200" i="1" kern="1200"/>
        </a:p>
      </dsp:txBody>
      <dsp:txXfrm>
        <a:off x="3164488" y="1318376"/>
        <a:ext cx="1307370" cy="653685"/>
      </dsp:txXfrm>
    </dsp:sp>
    <dsp:sp modelId="{09A5B217-D5DE-4820-A215-8BE804598777}">
      <dsp:nvSpPr>
        <dsp:cNvPr id="0" name=""/>
        <dsp:cNvSpPr/>
      </dsp:nvSpPr>
      <dsp:spPr>
        <a:xfrm>
          <a:off x="652" y="2246609"/>
          <a:ext cx="1307370" cy="653685"/>
        </a:xfrm>
        <a:prstGeom prst="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Catherine Elias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/>
            <a:t>(Client Travel Services Officer)</a:t>
          </a:r>
          <a:endParaRPr lang="en-GB" sz="1100" i="1" kern="1200"/>
        </a:p>
      </dsp:txBody>
      <dsp:txXfrm>
        <a:off x="652" y="2246609"/>
        <a:ext cx="1307370" cy="653685"/>
      </dsp:txXfrm>
    </dsp:sp>
    <dsp:sp modelId="{45F0E8C5-0B74-45E2-81C7-B66603CF7CC3}">
      <dsp:nvSpPr>
        <dsp:cNvPr id="0" name=""/>
        <dsp:cNvSpPr/>
      </dsp:nvSpPr>
      <dsp:spPr>
        <a:xfrm>
          <a:off x="1582570" y="2246609"/>
          <a:ext cx="1307370" cy="653685"/>
        </a:xfrm>
        <a:prstGeom prst="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b="1" kern="1200"/>
            <a:t>Gemma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400" b="1" kern="1200"/>
            <a:t>Turner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/>
            <a:t>(Transport Officer)</a:t>
          </a:r>
        </a:p>
      </dsp:txBody>
      <dsp:txXfrm>
        <a:off x="1582570" y="2246609"/>
        <a:ext cx="1307370" cy="653685"/>
      </dsp:txXfrm>
    </dsp:sp>
    <dsp:sp modelId="{EAE0BA1C-6B8B-4064-B562-1001E2AD55F6}">
      <dsp:nvSpPr>
        <dsp:cNvPr id="0" name=""/>
        <dsp:cNvSpPr/>
      </dsp:nvSpPr>
      <dsp:spPr>
        <a:xfrm>
          <a:off x="3164488" y="2246609"/>
          <a:ext cx="1307370" cy="653685"/>
        </a:xfrm>
        <a:prstGeom prst="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Malcolm Stringer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/>
            <a:t>(Transport Officer)</a:t>
          </a:r>
          <a:endParaRPr lang="en-GB" sz="1050" b="1" i="1" kern="1200"/>
        </a:p>
      </dsp:txBody>
      <dsp:txXfrm>
        <a:off x="3164488" y="2246609"/>
        <a:ext cx="1307370" cy="653685"/>
      </dsp:txXfrm>
    </dsp:sp>
    <dsp:sp modelId="{DA30AB6F-FD04-49DD-A74C-8028422BE449}">
      <dsp:nvSpPr>
        <dsp:cNvPr id="0" name=""/>
        <dsp:cNvSpPr/>
      </dsp:nvSpPr>
      <dsp:spPr>
        <a:xfrm>
          <a:off x="4746406" y="2246609"/>
          <a:ext cx="1307370" cy="653685"/>
        </a:xfrm>
        <a:prstGeom prst="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Laureen Casement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/>
            <a:t>(SEND Officer)</a:t>
          </a:r>
          <a:endParaRPr lang="en-GB" sz="1000" b="1" i="1" kern="1200"/>
        </a:p>
      </dsp:txBody>
      <dsp:txXfrm>
        <a:off x="4746406" y="2246609"/>
        <a:ext cx="1307370" cy="653685"/>
      </dsp:txXfrm>
    </dsp:sp>
    <dsp:sp modelId="{879EF8E0-2C6A-4906-B639-3183185F478B}">
      <dsp:nvSpPr>
        <dsp:cNvPr id="0" name=""/>
        <dsp:cNvSpPr/>
      </dsp:nvSpPr>
      <dsp:spPr>
        <a:xfrm>
          <a:off x="6328324" y="2246609"/>
          <a:ext cx="1307370" cy="653685"/>
        </a:xfrm>
        <a:prstGeom prst="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Lukasz Malachwiej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/>
            <a:t>(Team Administrator)</a:t>
          </a:r>
        </a:p>
      </dsp:txBody>
      <dsp:txXfrm>
        <a:off x="6328324" y="2246609"/>
        <a:ext cx="1307370" cy="653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69E86-6A7F-4CCB-8552-E03CD4386AA0}">
      <dsp:nvSpPr>
        <dsp:cNvPr id="0" name=""/>
        <dsp:cNvSpPr/>
      </dsp:nvSpPr>
      <dsp:spPr>
        <a:xfrm rot="10800000">
          <a:off x="1149846" y="431"/>
          <a:ext cx="3973331" cy="5961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899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Spot checks </a:t>
          </a:r>
        </a:p>
      </dsp:txBody>
      <dsp:txXfrm rot="10800000">
        <a:off x="1298891" y="431"/>
        <a:ext cx="3824286" cy="596180"/>
      </dsp:txXfrm>
    </dsp:sp>
    <dsp:sp modelId="{7B8C4A33-3A1C-4C24-89A4-65DD9CF4C80B}">
      <dsp:nvSpPr>
        <dsp:cNvPr id="0" name=""/>
        <dsp:cNvSpPr/>
      </dsp:nvSpPr>
      <dsp:spPr>
        <a:xfrm>
          <a:off x="851756" y="431"/>
          <a:ext cx="596180" cy="5961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53585-AD96-47AA-ADE0-717096CC7713}">
      <dsp:nvSpPr>
        <dsp:cNvPr id="0" name=""/>
        <dsp:cNvSpPr/>
      </dsp:nvSpPr>
      <dsp:spPr>
        <a:xfrm rot="10800000">
          <a:off x="1149846" y="774576"/>
          <a:ext cx="3973331" cy="59618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899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Termly Contract Review Meetings </a:t>
          </a:r>
        </a:p>
      </dsp:txBody>
      <dsp:txXfrm rot="10800000">
        <a:off x="1298891" y="774576"/>
        <a:ext cx="3824286" cy="596180"/>
      </dsp:txXfrm>
    </dsp:sp>
    <dsp:sp modelId="{C0C52EC7-84FB-459B-8565-D3D37D06DAD5}">
      <dsp:nvSpPr>
        <dsp:cNvPr id="0" name=""/>
        <dsp:cNvSpPr/>
      </dsp:nvSpPr>
      <dsp:spPr>
        <a:xfrm>
          <a:off x="851756" y="774576"/>
          <a:ext cx="596180" cy="59618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3F612-2350-4994-96A6-2B21244C29C9}">
      <dsp:nvSpPr>
        <dsp:cNvPr id="0" name=""/>
        <dsp:cNvSpPr/>
      </dsp:nvSpPr>
      <dsp:spPr>
        <a:xfrm rot="10800000">
          <a:off x="1149846" y="1548721"/>
          <a:ext cx="3973331" cy="59618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899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Key Performance Indicators </a:t>
          </a:r>
        </a:p>
      </dsp:txBody>
      <dsp:txXfrm rot="10800000">
        <a:off x="1298891" y="1548721"/>
        <a:ext cx="3824286" cy="596180"/>
      </dsp:txXfrm>
    </dsp:sp>
    <dsp:sp modelId="{603ECAD5-F95C-4628-A68A-D4211F7EB0DD}">
      <dsp:nvSpPr>
        <dsp:cNvPr id="0" name=""/>
        <dsp:cNvSpPr/>
      </dsp:nvSpPr>
      <dsp:spPr>
        <a:xfrm>
          <a:off x="851756" y="1548721"/>
          <a:ext cx="596180" cy="59618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26FD8-1277-4F9F-854B-856B0379D536}">
      <dsp:nvSpPr>
        <dsp:cNvPr id="0" name=""/>
        <dsp:cNvSpPr/>
      </dsp:nvSpPr>
      <dsp:spPr>
        <a:xfrm rot="10800000">
          <a:off x="1149846" y="2322866"/>
          <a:ext cx="3973331" cy="59618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899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Contract Compliance Meetings</a:t>
          </a:r>
        </a:p>
      </dsp:txBody>
      <dsp:txXfrm rot="10800000">
        <a:off x="1298891" y="2322866"/>
        <a:ext cx="3824286" cy="596180"/>
      </dsp:txXfrm>
    </dsp:sp>
    <dsp:sp modelId="{EAAA6BCD-6217-4041-BB77-CB720380F1D1}">
      <dsp:nvSpPr>
        <dsp:cNvPr id="0" name=""/>
        <dsp:cNvSpPr/>
      </dsp:nvSpPr>
      <dsp:spPr>
        <a:xfrm>
          <a:off x="851756" y="2322866"/>
          <a:ext cx="596180" cy="59618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827D1-0C6E-44CA-B2F1-3F067E1582AF}">
      <dsp:nvSpPr>
        <dsp:cNvPr id="0" name=""/>
        <dsp:cNvSpPr/>
      </dsp:nvSpPr>
      <dsp:spPr>
        <a:xfrm rot="10800000">
          <a:off x="1149846" y="3097011"/>
          <a:ext cx="3973331" cy="596180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899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Satisfaction Surveys </a:t>
          </a:r>
        </a:p>
      </dsp:txBody>
      <dsp:txXfrm rot="10800000">
        <a:off x="1298891" y="3097011"/>
        <a:ext cx="3824286" cy="596180"/>
      </dsp:txXfrm>
    </dsp:sp>
    <dsp:sp modelId="{FE4479B6-B838-4B2A-9A9B-D1C83F7F55A2}">
      <dsp:nvSpPr>
        <dsp:cNvPr id="0" name=""/>
        <dsp:cNvSpPr/>
      </dsp:nvSpPr>
      <dsp:spPr>
        <a:xfrm>
          <a:off x="851756" y="3097011"/>
          <a:ext cx="596180" cy="596180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B1CA9-6428-4C63-B932-09C690362123}">
      <dsp:nvSpPr>
        <dsp:cNvPr id="0" name=""/>
        <dsp:cNvSpPr/>
      </dsp:nvSpPr>
      <dsp:spPr>
        <a:xfrm>
          <a:off x="293802" y="102467"/>
          <a:ext cx="1549431" cy="18228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7F089-29EE-4ED1-B544-08E68B771013}">
      <dsp:nvSpPr>
        <dsp:cNvPr id="0" name=""/>
        <dsp:cNvSpPr/>
      </dsp:nvSpPr>
      <dsp:spPr>
        <a:xfrm>
          <a:off x="371274" y="175381"/>
          <a:ext cx="1394488" cy="11848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A5B2D2-6D7B-4DE0-8F0C-7A782B45658E}">
      <dsp:nvSpPr>
        <dsp:cNvPr id="0" name=""/>
        <dsp:cNvSpPr/>
      </dsp:nvSpPr>
      <dsp:spPr>
        <a:xfrm>
          <a:off x="371274" y="1360241"/>
          <a:ext cx="1394488" cy="49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Pay for a bus pass for your child or get a buss pass for you or a friend to go with your child</a:t>
          </a:r>
        </a:p>
      </dsp:txBody>
      <dsp:txXfrm>
        <a:off x="371274" y="1360241"/>
        <a:ext cx="1394488" cy="492172"/>
      </dsp:txXfrm>
    </dsp:sp>
    <dsp:sp modelId="{ADF5F1A5-ABC1-4464-9D13-0504B07BAD7F}">
      <dsp:nvSpPr>
        <dsp:cNvPr id="0" name=""/>
        <dsp:cNvSpPr/>
      </dsp:nvSpPr>
      <dsp:spPr>
        <a:xfrm>
          <a:off x="2200841" y="102467"/>
          <a:ext cx="1549431" cy="18228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919EE-A675-4A97-B2AA-0D3FF82FEA3B}">
      <dsp:nvSpPr>
        <dsp:cNvPr id="0" name=""/>
        <dsp:cNvSpPr/>
      </dsp:nvSpPr>
      <dsp:spPr>
        <a:xfrm>
          <a:off x="2278313" y="175381"/>
          <a:ext cx="1394488" cy="11848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03D090-1B6A-461C-ADE3-8CF491413CAA}">
      <dsp:nvSpPr>
        <dsp:cNvPr id="0" name=""/>
        <dsp:cNvSpPr/>
      </dsp:nvSpPr>
      <dsp:spPr>
        <a:xfrm>
          <a:off x="2278313" y="1435666"/>
          <a:ext cx="1394488" cy="49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Pay for an assistant or child minder (with a DBS check) to take your child to school </a:t>
          </a:r>
        </a:p>
      </dsp:txBody>
      <dsp:txXfrm>
        <a:off x="2278313" y="1435666"/>
        <a:ext cx="1394488" cy="492172"/>
      </dsp:txXfrm>
    </dsp:sp>
    <dsp:sp modelId="{E4B138EA-D16B-46AF-A99F-61640F4EC1C2}">
      <dsp:nvSpPr>
        <dsp:cNvPr id="0" name=""/>
        <dsp:cNvSpPr/>
      </dsp:nvSpPr>
      <dsp:spPr>
        <a:xfrm>
          <a:off x="4107881" y="102467"/>
          <a:ext cx="1549431" cy="18228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37C02-3DBE-422D-ADF4-863363CD0B61}">
      <dsp:nvSpPr>
        <dsp:cNvPr id="0" name=""/>
        <dsp:cNvSpPr/>
      </dsp:nvSpPr>
      <dsp:spPr>
        <a:xfrm>
          <a:off x="4185352" y="175381"/>
          <a:ext cx="1394488" cy="11848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E1BE11-6921-4C61-B7BC-F6F554671FA4}">
      <dsp:nvSpPr>
        <dsp:cNvPr id="0" name=""/>
        <dsp:cNvSpPr/>
      </dsp:nvSpPr>
      <dsp:spPr>
        <a:xfrm>
          <a:off x="4185352" y="1360241"/>
          <a:ext cx="1394488" cy="49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Cover the cost of driving your car</a:t>
          </a:r>
        </a:p>
      </dsp:txBody>
      <dsp:txXfrm>
        <a:off x="4185352" y="1360241"/>
        <a:ext cx="1394488" cy="492172"/>
      </dsp:txXfrm>
    </dsp:sp>
    <dsp:sp modelId="{38112F43-907D-462C-9FEC-93FB6E290572}">
      <dsp:nvSpPr>
        <dsp:cNvPr id="0" name=""/>
        <dsp:cNvSpPr/>
      </dsp:nvSpPr>
      <dsp:spPr>
        <a:xfrm>
          <a:off x="1039509" y="2058360"/>
          <a:ext cx="1549431" cy="18228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09981-3F56-4909-AF97-54AE359BD9F8}">
      <dsp:nvSpPr>
        <dsp:cNvPr id="0" name=""/>
        <dsp:cNvSpPr/>
      </dsp:nvSpPr>
      <dsp:spPr>
        <a:xfrm>
          <a:off x="1116982" y="2131253"/>
          <a:ext cx="1394488" cy="11848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194EBB-B127-4898-819F-AE8B67CE4320}">
      <dsp:nvSpPr>
        <dsp:cNvPr id="0" name=""/>
        <dsp:cNvSpPr/>
      </dsp:nvSpPr>
      <dsp:spPr>
        <a:xfrm>
          <a:off x="1116982" y="3316120"/>
          <a:ext cx="1394488" cy="49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Work with the school to car/taxi share / ‘walking buses’ with other parents </a:t>
          </a:r>
        </a:p>
      </dsp:txBody>
      <dsp:txXfrm>
        <a:off x="1116982" y="3316120"/>
        <a:ext cx="1394488" cy="492172"/>
      </dsp:txXfrm>
    </dsp:sp>
    <dsp:sp modelId="{6F560185-717F-42EA-B722-65B54C451A34}">
      <dsp:nvSpPr>
        <dsp:cNvPr id="0" name=""/>
        <dsp:cNvSpPr/>
      </dsp:nvSpPr>
      <dsp:spPr>
        <a:xfrm>
          <a:off x="3154361" y="2080271"/>
          <a:ext cx="1549431" cy="18228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E2EA9-880E-443F-AEF3-0A711A6B3FC8}">
      <dsp:nvSpPr>
        <dsp:cNvPr id="0" name=""/>
        <dsp:cNvSpPr/>
      </dsp:nvSpPr>
      <dsp:spPr>
        <a:xfrm>
          <a:off x="3231833" y="2153186"/>
          <a:ext cx="1394488" cy="11848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AF1E41-8827-49D3-82AB-E9647FCFD230}">
      <dsp:nvSpPr>
        <dsp:cNvPr id="0" name=""/>
        <dsp:cNvSpPr/>
      </dsp:nvSpPr>
      <dsp:spPr>
        <a:xfrm>
          <a:off x="2982087" y="3338045"/>
          <a:ext cx="1893980" cy="49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Paying for childcare/school clubs for your other children so you can travel with your eligible child to school</a:t>
          </a:r>
        </a:p>
      </dsp:txBody>
      <dsp:txXfrm>
        <a:off x="2982087" y="3338045"/>
        <a:ext cx="1893980" cy="492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56639-E2FF-4519-BF9B-2D1DA51E8B87}">
      <dsp:nvSpPr>
        <dsp:cNvPr id="0" name=""/>
        <dsp:cNvSpPr/>
      </dsp:nvSpPr>
      <dsp:spPr>
        <a:xfrm rot="5400000">
          <a:off x="-146123" y="997755"/>
          <a:ext cx="665642" cy="810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CA21A-0F85-4A89-BC50-38711553EBD9}">
      <dsp:nvSpPr>
        <dsp:cNvPr id="0" name=""/>
        <dsp:cNvSpPr/>
      </dsp:nvSpPr>
      <dsp:spPr>
        <a:xfrm>
          <a:off x="1659" y="565045"/>
          <a:ext cx="900624" cy="5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Introduction to the role</a:t>
          </a:r>
        </a:p>
      </dsp:txBody>
      <dsp:txXfrm>
        <a:off x="17486" y="580872"/>
        <a:ext cx="868970" cy="508720"/>
      </dsp:txXfrm>
    </dsp:sp>
    <dsp:sp modelId="{C9D361E2-75A7-4545-B81C-437855E68285}">
      <dsp:nvSpPr>
        <dsp:cNvPr id="0" name=""/>
        <dsp:cNvSpPr/>
      </dsp:nvSpPr>
      <dsp:spPr>
        <a:xfrm rot="5400000">
          <a:off x="-146123" y="1673223"/>
          <a:ext cx="665642" cy="810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8B2B1-35A4-43BA-9561-31B63E997E88}">
      <dsp:nvSpPr>
        <dsp:cNvPr id="0" name=""/>
        <dsp:cNvSpPr/>
      </dsp:nvSpPr>
      <dsp:spPr>
        <a:xfrm>
          <a:off x="1659" y="1240513"/>
          <a:ext cx="900624" cy="5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Equalities and Diversity</a:t>
          </a:r>
        </a:p>
      </dsp:txBody>
      <dsp:txXfrm>
        <a:off x="17486" y="1256340"/>
        <a:ext cx="868970" cy="508720"/>
      </dsp:txXfrm>
    </dsp:sp>
    <dsp:sp modelId="{81EBC38F-EFF0-4D9D-82E4-95EC006FB934}">
      <dsp:nvSpPr>
        <dsp:cNvPr id="0" name=""/>
        <dsp:cNvSpPr/>
      </dsp:nvSpPr>
      <dsp:spPr>
        <a:xfrm>
          <a:off x="191610" y="2010957"/>
          <a:ext cx="1188004" cy="810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8CF18-E14B-48DF-B623-7F13596B1CAE}">
      <dsp:nvSpPr>
        <dsp:cNvPr id="0" name=""/>
        <dsp:cNvSpPr/>
      </dsp:nvSpPr>
      <dsp:spPr>
        <a:xfrm>
          <a:off x="1659" y="1915981"/>
          <a:ext cx="900624" cy="5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Autism Spectrum Condition</a:t>
          </a:r>
        </a:p>
      </dsp:txBody>
      <dsp:txXfrm>
        <a:off x="17486" y="1931808"/>
        <a:ext cx="868970" cy="508720"/>
      </dsp:txXfrm>
    </dsp:sp>
    <dsp:sp modelId="{719C56AE-B48A-4AC6-8461-7E07E28AD185}">
      <dsp:nvSpPr>
        <dsp:cNvPr id="0" name=""/>
        <dsp:cNvSpPr/>
      </dsp:nvSpPr>
      <dsp:spPr>
        <a:xfrm rot="16200000">
          <a:off x="1051706" y="1673223"/>
          <a:ext cx="665642" cy="810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9AFD7-8E17-4FC0-BADB-3AC7484AE449}">
      <dsp:nvSpPr>
        <dsp:cNvPr id="0" name=""/>
        <dsp:cNvSpPr/>
      </dsp:nvSpPr>
      <dsp:spPr>
        <a:xfrm>
          <a:off x="1199489" y="1915981"/>
          <a:ext cx="900624" cy="5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SEND</a:t>
          </a:r>
        </a:p>
      </dsp:txBody>
      <dsp:txXfrm>
        <a:off x="1215316" y="1931808"/>
        <a:ext cx="868970" cy="508720"/>
      </dsp:txXfrm>
    </dsp:sp>
    <dsp:sp modelId="{BF45A9E1-6BE6-4BC4-806F-DBF826CE14E6}">
      <dsp:nvSpPr>
        <dsp:cNvPr id="0" name=""/>
        <dsp:cNvSpPr/>
      </dsp:nvSpPr>
      <dsp:spPr>
        <a:xfrm rot="16200000">
          <a:off x="1051706" y="997755"/>
          <a:ext cx="665642" cy="810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AED52-9DFC-4A28-A051-CE2E1896256D}">
      <dsp:nvSpPr>
        <dsp:cNvPr id="0" name=""/>
        <dsp:cNvSpPr/>
      </dsp:nvSpPr>
      <dsp:spPr>
        <a:xfrm>
          <a:off x="1199489" y="1240513"/>
          <a:ext cx="900624" cy="5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Epilepsy</a:t>
          </a:r>
        </a:p>
      </dsp:txBody>
      <dsp:txXfrm>
        <a:off x="1215316" y="1256340"/>
        <a:ext cx="868970" cy="508720"/>
      </dsp:txXfrm>
    </dsp:sp>
    <dsp:sp modelId="{8006A2BB-B806-4A97-82FD-8632FA0A7101}">
      <dsp:nvSpPr>
        <dsp:cNvPr id="0" name=""/>
        <dsp:cNvSpPr/>
      </dsp:nvSpPr>
      <dsp:spPr>
        <a:xfrm>
          <a:off x="1389440" y="660020"/>
          <a:ext cx="1188004" cy="810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D8FA-2903-4103-AAB5-9AF1A939FDA7}">
      <dsp:nvSpPr>
        <dsp:cNvPr id="0" name=""/>
        <dsp:cNvSpPr/>
      </dsp:nvSpPr>
      <dsp:spPr>
        <a:xfrm>
          <a:off x="1199489" y="565045"/>
          <a:ext cx="900624" cy="5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Behaviours that may challenge</a:t>
          </a:r>
        </a:p>
      </dsp:txBody>
      <dsp:txXfrm>
        <a:off x="1215316" y="580872"/>
        <a:ext cx="868970" cy="508720"/>
      </dsp:txXfrm>
    </dsp:sp>
    <dsp:sp modelId="{0B3E0FF4-83BE-4DD0-A6F6-505DA3ACDA70}">
      <dsp:nvSpPr>
        <dsp:cNvPr id="0" name=""/>
        <dsp:cNvSpPr/>
      </dsp:nvSpPr>
      <dsp:spPr>
        <a:xfrm rot="5400000">
          <a:off x="2249537" y="997755"/>
          <a:ext cx="665642" cy="810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47592-0807-40B4-B215-F4BA64CD29A9}">
      <dsp:nvSpPr>
        <dsp:cNvPr id="0" name=""/>
        <dsp:cNvSpPr/>
      </dsp:nvSpPr>
      <dsp:spPr>
        <a:xfrm>
          <a:off x="2397320" y="565045"/>
          <a:ext cx="900624" cy="5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Safeguarding</a:t>
          </a:r>
        </a:p>
      </dsp:txBody>
      <dsp:txXfrm>
        <a:off x="2413147" y="580872"/>
        <a:ext cx="868970" cy="508720"/>
      </dsp:txXfrm>
    </dsp:sp>
    <dsp:sp modelId="{E67A4D0D-4F45-40FC-978B-0AE559C43A07}">
      <dsp:nvSpPr>
        <dsp:cNvPr id="0" name=""/>
        <dsp:cNvSpPr/>
      </dsp:nvSpPr>
      <dsp:spPr>
        <a:xfrm rot="5400000">
          <a:off x="2249537" y="1673223"/>
          <a:ext cx="665642" cy="8105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E4876-D505-479C-9F06-3F3E74EF3B90}">
      <dsp:nvSpPr>
        <dsp:cNvPr id="0" name=""/>
        <dsp:cNvSpPr/>
      </dsp:nvSpPr>
      <dsp:spPr>
        <a:xfrm>
          <a:off x="2397320" y="1240513"/>
          <a:ext cx="900624" cy="5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Language and Communication</a:t>
          </a:r>
        </a:p>
      </dsp:txBody>
      <dsp:txXfrm>
        <a:off x="2413147" y="1256340"/>
        <a:ext cx="868970" cy="508720"/>
      </dsp:txXfrm>
    </dsp:sp>
    <dsp:sp modelId="{A5897657-2E6A-4B29-8441-FCCB9512A456}">
      <dsp:nvSpPr>
        <dsp:cNvPr id="0" name=""/>
        <dsp:cNvSpPr/>
      </dsp:nvSpPr>
      <dsp:spPr>
        <a:xfrm>
          <a:off x="2397320" y="1915981"/>
          <a:ext cx="900624" cy="5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Exploitation</a:t>
          </a:r>
        </a:p>
      </dsp:txBody>
      <dsp:txXfrm>
        <a:off x="2413147" y="1931808"/>
        <a:ext cx="868970" cy="508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9413" y="696913"/>
            <a:ext cx="618807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10075"/>
            <a:ext cx="55562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fld id="{E18DDDA6-EFCA-409D-B11F-B1780CB03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3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C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3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A02A-1DCB-D184-6279-8A44C7E6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9AB1-3CA4-BE75-6FB3-1337D3DD6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93D73-445C-05E9-2900-42DC5D0C1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5C9B3-F894-D121-1F33-0857FE7D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7D56-ED99-4563-AFC4-328A5156D0AE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B95DF-AE06-EFC1-A9E7-AD952F13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46568-5C91-640A-7908-3B6B1EA3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CE24-2339-47A3-97DB-10E0F9B1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37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9490-9E75-6B9C-0161-B4C01193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074DA-3270-5D04-6ABB-0852EBEB4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43CA-2563-1F98-48D2-D994217D4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BE267-F2BE-318F-1BFB-5F9C5A45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7D56-ED99-4563-AFC4-328A5156D0AE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AD153-475C-A8F7-3831-1CD0E1E2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64BBC-327D-9DAF-2B51-F19A448B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CE24-2339-47A3-97DB-10E0F9B1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44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066E-FEA8-E90B-5B78-312330D7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85234-98A9-F7E7-F921-B25278F26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E4D97-77E4-BDE5-F2C3-3AC80701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7D56-ED99-4563-AFC4-328A5156D0AE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F0134-31E6-0B13-6F37-B3919B1D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1D77B-4C80-82D1-C6AF-80DB5BA2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CE24-2339-47A3-97DB-10E0F9B1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142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802CC0-BAC8-7331-F594-6E4D97138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D0440-E6FF-2466-9D3A-772269260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D1C91-05B1-9F4B-ADC4-392B27BC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7D56-ED99-4563-AFC4-328A5156D0AE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C7162-BD08-C2D3-D5FB-60EAB354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56C5B-FDEE-33AE-38FB-9446DBCD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CE24-2339-47A3-97DB-10E0F9B1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67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3"/>
          <p:cNvCxnSpPr>
            <a:cxnSpLocks noChangeShapeType="1"/>
          </p:cNvCxnSpPr>
          <p:nvPr userDrawn="1"/>
        </p:nvCxnSpPr>
        <p:spPr bwMode="auto">
          <a:xfrm>
            <a:off x="571500" y="696517"/>
            <a:ext cx="8115300" cy="1190"/>
          </a:xfrm>
          <a:prstGeom prst="line">
            <a:avLst/>
          </a:prstGeom>
          <a:noFill/>
          <a:ln w="9525" algn="ctr">
            <a:solidFill>
              <a:srgbClr val="FF0066"/>
            </a:solidFill>
            <a:round/>
            <a:headEnd/>
            <a:tailEnd/>
          </a:ln>
        </p:spPr>
      </p:cxnSp>
      <p:pic>
        <p:nvPicPr>
          <p:cNvPr id="7" name="Picture 11" descr="BHCC_logo_wo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83527" y="4400551"/>
            <a:ext cx="9556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1" y="1028700"/>
            <a:ext cx="7882327" cy="34861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 rot="19873204">
            <a:off x="8606827" y="4099243"/>
            <a:ext cx="1371600" cy="1371600"/>
          </a:xfrm>
          <a:prstGeom prst="rect">
            <a:avLst/>
          </a:prstGeom>
          <a:solidFill>
            <a:srgbClr val="FF0066"/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 rot="17769892">
            <a:off x="7895628" y="4219894"/>
            <a:ext cx="1354138" cy="1408112"/>
          </a:xfrm>
          <a:prstGeom prst="rect">
            <a:avLst/>
          </a:prstGeom>
          <a:solidFill>
            <a:srgbClr val="A20051">
              <a:alpha val="67842"/>
            </a:srgbClr>
          </a:solidFill>
          <a:ln w="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11" descr="BHCC_logo_wo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32153" y="4386581"/>
            <a:ext cx="955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571501" y="41151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0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3"/>
          <p:cNvCxnSpPr>
            <a:cxnSpLocks noChangeShapeType="1"/>
          </p:cNvCxnSpPr>
          <p:nvPr userDrawn="1"/>
        </p:nvCxnSpPr>
        <p:spPr bwMode="auto">
          <a:xfrm>
            <a:off x="571500" y="696517"/>
            <a:ext cx="8115300" cy="1190"/>
          </a:xfrm>
          <a:prstGeom prst="line">
            <a:avLst/>
          </a:prstGeom>
          <a:noFill/>
          <a:ln w="9525" algn="ctr">
            <a:solidFill>
              <a:srgbClr val="FF0066"/>
            </a:solidFill>
            <a:round/>
            <a:headEnd/>
            <a:tailEnd/>
          </a:ln>
        </p:spPr>
      </p:cxnSp>
      <p:pic>
        <p:nvPicPr>
          <p:cNvPr id="7" name="Picture 11" descr="BHCC_logo_wo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83526" y="4400550"/>
            <a:ext cx="9556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028700"/>
            <a:ext cx="7882327" cy="34861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 rot="19873204">
            <a:off x="8606827" y="4099243"/>
            <a:ext cx="1371600" cy="1371600"/>
          </a:xfrm>
          <a:prstGeom prst="rect">
            <a:avLst/>
          </a:prstGeom>
          <a:solidFill>
            <a:srgbClr val="FF0066"/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 rot="17769892">
            <a:off x="7895627" y="4219893"/>
            <a:ext cx="1354138" cy="1408112"/>
          </a:xfrm>
          <a:prstGeom prst="rect">
            <a:avLst/>
          </a:prstGeom>
          <a:solidFill>
            <a:srgbClr val="A20051">
              <a:alpha val="67842"/>
            </a:srgbClr>
          </a:solidFill>
          <a:ln w="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" name="Picture 11" descr="BHCC_logo_wo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32152" y="4386580"/>
            <a:ext cx="955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571500" y="411510"/>
            <a:ext cx="184731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9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50CF-BCCA-5351-9D87-020B9D337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1B9BD-4073-6931-DF21-4D1D3D883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33CFB-BE55-945B-41B2-6A63DB14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7D56-ED99-4563-AFC4-328A5156D0AE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8878-AD50-F9E8-A01F-663F5D4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1766-1CD9-DDD4-E9CC-104E245D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CE24-2339-47A3-97DB-10E0F9B1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7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25CC-8802-0559-95D1-FBBC3E0E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41FD8-5EE2-6368-6840-61CCDA92B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40322-2964-475D-E8E0-C29809CC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7D56-ED99-4563-AFC4-328A5156D0AE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01837-112A-D1F7-42F0-A7FE4165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12569-9A0F-9BF8-04CA-A91ABF6D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CE24-2339-47A3-97DB-10E0F9B1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BA4F-DEDC-D0BC-266A-6D74826B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06383-88BF-729B-1454-183BBA298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B1579-03FA-45FB-6C23-08ADE8B5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7D56-ED99-4563-AFC4-328A5156D0AE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277F0-82EA-D1F4-6424-30C149361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CA97-CB06-8C07-6E35-23596F86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CE24-2339-47A3-97DB-10E0F9B1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2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6F32-24E9-3B2B-23DF-8CE47507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58E8A-B45D-EE61-176D-463620F363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BBF39-B24C-175E-A783-39659C9DD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9C252-0D18-D3F9-217D-7F6148E1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7D56-ED99-4563-AFC4-328A5156D0AE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04686-903C-A088-CB62-201B7B72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EC456-3C5B-5C04-E30A-166C46D0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CE24-2339-47A3-97DB-10E0F9B1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32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ADEC-83F8-97CA-4141-801459E2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A6723-D856-440E-AF6B-E9EC8326E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0BA3C-BB06-87BE-1522-D0304B26A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AEEBD3-9AB6-CF7D-0398-E15B05E8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22EDD-C7E4-08BF-1A53-75D292246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7C97B-51CD-93F3-AAA0-0ABF1F20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7D56-ED99-4563-AFC4-328A5156D0AE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00C41-9F54-B07E-8396-0B699952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211A02-6C08-0042-F9E0-4D0F7B00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CE24-2339-47A3-97DB-10E0F9B1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5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F717-38DA-7DBF-33B0-822B00D8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782BE-28CF-2C86-BEFE-AAE4C195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7D56-ED99-4563-AFC4-328A5156D0AE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9D9A2-09A2-D95C-580F-0CBC28A3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F4BA6-A7FE-60D8-2AC1-09714300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CE24-2339-47A3-97DB-10E0F9B1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12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2C557-74A9-7AD7-6128-8987F4B11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7D56-ED99-4563-AFC4-328A5156D0AE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BD4A4-B221-3331-D4DD-B30F840E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EE340-D58B-5E1E-C7DC-E7EEDD84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CE24-2339-47A3-97DB-10E0F9B1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7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22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52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33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AC0056"/>
          </a:solidFill>
          <a:latin typeface="Georgia" panose="02040502050405020303" pitchFamily="18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Georgia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Georgia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Georgia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4162C9-D0BE-DA36-6CF0-3E5AB390F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49972-4916-2AF9-9437-7A54A11B2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EA738-AD44-4E27-242A-009EB3228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F7D56-ED99-4563-AFC4-328A5156D0AE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CE5F7-695E-7661-8432-14CC2CB4C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675F5-F059-F417-22F9-D05721B63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9CE24-2339-47A3-97DB-10E0F9B1F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13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ghton-hove.gov.uk/node/776/safeguarding-home-school-transport" TargetMode="External"/><Relationship Id="rId2" Type="http://schemas.openxmlformats.org/officeDocument/2006/relationships/hyperlink" Target="https://www.brighton-hove.gov.uk/node/776/code-conduct-drivers-and-vehicle-passenger-assistants-vpa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rightonandhovecc.sharepoint.com/:p:/r/sites/GRPHTSTTeam/Shared%20Documents/General/child%20friendly%20passenger%20charter.pptx?d=w0a8e809edc8b4fff8563233cd71f06f8&amp;csf=1&amp;web=1&amp;e=TUWaRM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67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69.png"/><Relationship Id="rId10" Type="http://schemas.microsoft.com/office/2007/relationships/diagramDrawing" Target="../diagrams/drawing4.xml"/><Relationship Id="rId4" Type="http://schemas.openxmlformats.org/officeDocument/2006/relationships/image" Target="../media/image68.png"/><Relationship Id="rId9" Type="http://schemas.openxmlformats.org/officeDocument/2006/relationships/diagramColors" Target="../diagrams/colors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ghton-hove.gov.uk/node/776/safety-during-home-school-transport#tab--risk-assessments" TargetMode="External"/><Relationship Id="rId2" Type="http://schemas.openxmlformats.org/officeDocument/2006/relationships/hyperlink" Target="https://www.brighton-hove.gov.uk/how-provide-safe-transport-children-and-young-people-who-use-wheelchairs-or-harnesse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ighton-hove.gov.uk/schools-and-learning/support-school/who-can-get-free-school-transport/schools-and-learning/support-school/apply-help-home-school-transpor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paccbrighton.org.uk" TargetMode="External"/><Relationship Id="rId2" Type="http://schemas.openxmlformats.org/officeDocument/2006/relationships/hyperlink" Target="mailto:HometoSchoolTransport@brighton-hove.gov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008F"/>
            </a:gs>
            <a:gs pos="100000">
              <a:srgbClr val="BA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 rot="18595960">
            <a:off x="-1553709" y="-1421570"/>
            <a:ext cx="4453146" cy="4817833"/>
          </a:xfrm>
          <a:prstGeom prst="rect">
            <a:avLst/>
          </a:prstGeom>
          <a:solidFill>
            <a:srgbClr val="660033">
              <a:alpha val="45098"/>
            </a:srgbClr>
          </a:solidFill>
          <a:ln w="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2281" y="2020490"/>
            <a:ext cx="8219437" cy="1102519"/>
          </a:xfrm>
        </p:spPr>
        <p:txBody>
          <a:bodyPr/>
          <a:lstStyle/>
          <a:p>
            <a:r>
              <a:rPr lang="en-GB" sz="4400">
                <a:solidFill>
                  <a:schemeClr val="bg1"/>
                </a:solidFill>
                <a:latin typeface="Georgia"/>
              </a:rPr>
              <a:t>Home to School Transport – Re procurement 2023</a:t>
            </a:r>
            <a:br>
              <a:rPr lang="en-GB" sz="4400">
                <a:latin typeface="Georgia" pitchFamily="18" charset="0"/>
              </a:rPr>
            </a:br>
            <a:endParaRPr lang="en-GB" sz="2000">
              <a:solidFill>
                <a:schemeClr val="bg1"/>
              </a:solidFill>
              <a:latin typeface="Georgia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17769892">
            <a:off x="7022711" y="3606051"/>
            <a:ext cx="2392362" cy="2333625"/>
          </a:xfrm>
          <a:prstGeom prst="rect">
            <a:avLst/>
          </a:prstGeom>
          <a:solidFill>
            <a:srgbClr val="660033"/>
          </a:solidFill>
          <a:ln w="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9873204">
            <a:off x="6185615" y="4283120"/>
            <a:ext cx="1371600" cy="1371600"/>
          </a:xfrm>
          <a:prstGeom prst="rect">
            <a:avLst/>
          </a:prstGeom>
          <a:solidFill>
            <a:srgbClr val="FF0066">
              <a:alpha val="57001"/>
            </a:srgbClr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8" name="Picture 11" descr="BHCC_logo_wo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002" y="4037058"/>
            <a:ext cx="138747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 rot="374028">
            <a:off x="8641477" y="3276645"/>
            <a:ext cx="989013" cy="996950"/>
          </a:xfrm>
          <a:prstGeom prst="rect">
            <a:avLst/>
          </a:prstGeom>
          <a:solidFill>
            <a:srgbClr val="FF0066">
              <a:alpha val="57001"/>
            </a:srgbClr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3735A-E529-1A81-8914-557CD287CCAE}"/>
              </a:ext>
            </a:extLst>
          </p:cNvPr>
          <p:cNvSpPr txBox="1"/>
          <p:nvPr/>
        </p:nvSpPr>
        <p:spPr>
          <a:xfrm>
            <a:off x="462281" y="4324344"/>
            <a:ext cx="3149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Georgia"/>
              </a:rPr>
              <a:t>PaCC Connect Event </a:t>
            </a:r>
            <a:br>
              <a:rPr lang="en-GB" sz="2000" b="1">
                <a:solidFill>
                  <a:schemeClr val="bg1"/>
                </a:solidFill>
                <a:latin typeface="Georgia"/>
              </a:rPr>
            </a:br>
            <a:r>
              <a:rPr lang="en-GB" sz="2000" b="1">
                <a:solidFill>
                  <a:schemeClr val="bg1"/>
                </a:solidFill>
                <a:latin typeface="Georgia"/>
              </a:rPr>
              <a:t>8 February 2023</a:t>
            </a: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397883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450665-5FDD-FA77-A0BE-4DD56532ECA9}"/>
              </a:ext>
            </a:extLst>
          </p:cNvPr>
          <p:cNvSpPr txBox="1"/>
          <p:nvPr/>
        </p:nvSpPr>
        <p:spPr>
          <a:xfrm>
            <a:off x="410838" y="164930"/>
            <a:ext cx="813690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solidFill>
                  <a:srgbClr val="000000"/>
                </a:solidFill>
                <a:latin typeface="Georgia"/>
              </a:rPr>
              <a:t>How will we manage the contract?</a:t>
            </a:r>
            <a:r>
              <a:rPr lang="en-GB" sz="3400" b="1">
                <a:latin typeface="Georgia"/>
              </a:rPr>
              <a:t> </a:t>
            </a:r>
            <a:r>
              <a:rPr lang="en-GB" sz="3600" b="1">
                <a:latin typeface="Georgia"/>
              </a:rPr>
              <a:t> </a:t>
            </a:r>
            <a:endParaRPr lang="en-GB" sz="3600" b="1">
              <a:latin typeface="Georgia" panose="02040502050405020303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1A25EA-6842-EA5D-4E98-1566F58D4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33550"/>
              </p:ext>
            </p:extLst>
          </p:nvPr>
        </p:nvGraphicFramePr>
        <p:xfrm>
          <a:off x="1524001" y="910127"/>
          <a:ext cx="5974934" cy="369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19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38DE3A9-3273-3283-8695-04ECD161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840441"/>
            <a:ext cx="7881938" cy="36744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1900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 marL="457200">
              <a:buFont typeface="Arial" panose="020B0604020202020204" pitchFamily="34" charset="0"/>
              <a:buChar char="•"/>
            </a:pPr>
            <a:endParaRPr lang="en-GB" sz="2000" i="1">
              <a:effectLst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60855-07A5-89D9-0C69-54470E557669}"/>
              </a:ext>
            </a:extLst>
          </p:cNvPr>
          <p:cNvSpPr txBox="1"/>
          <p:nvPr/>
        </p:nvSpPr>
        <p:spPr>
          <a:xfrm>
            <a:off x="424773" y="113262"/>
            <a:ext cx="84651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How we will manage the contract?</a:t>
            </a:r>
            <a:r>
              <a:rPr lang="en-GB" sz="3600" b="1">
                <a:latin typeface="Georgia"/>
              </a:rPr>
              <a:t> </a:t>
            </a:r>
            <a:r>
              <a:rPr lang="en-GB" sz="4000" b="1">
                <a:latin typeface="Georgia"/>
              </a:rPr>
              <a:t> </a:t>
            </a:r>
            <a:endParaRPr lang="en-GB" sz="4000" b="1">
              <a:latin typeface="Georgia" panose="02040502050405020303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1A89092-38F5-AEC6-D139-89BD195B572D}"/>
              </a:ext>
            </a:extLst>
          </p:cNvPr>
          <p:cNvSpPr/>
          <p:nvPr/>
        </p:nvSpPr>
        <p:spPr>
          <a:xfrm>
            <a:off x="202675" y="917904"/>
            <a:ext cx="2262277" cy="1561553"/>
          </a:xfrm>
          <a:prstGeom prst="cloudCallou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I don’t quite understand…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72AF37B-43C0-3182-BB63-76916273A13B}"/>
              </a:ext>
            </a:extLst>
          </p:cNvPr>
          <p:cNvSpPr/>
          <p:nvPr/>
        </p:nvSpPr>
        <p:spPr>
          <a:xfrm>
            <a:off x="2592866" y="912512"/>
            <a:ext cx="2025051" cy="1572336"/>
          </a:xfrm>
          <a:prstGeom prst="cloudCallout">
            <a:avLst/>
          </a:prstGeom>
          <a:solidFill>
            <a:srgbClr val="CC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Tell us more about...</a:t>
            </a:r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A899BB49-E7EA-3FD9-1488-8E0CD72C9795}"/>
              </a:ext>
            </a:extLst>
          </p:cNvPr>
          <p:cNvSpPr/>
          <p:nvPr/>
        </p:nvSpPr>
        <p:spPr>
          <a:xfrm>
            <a:off x="4781885" y="907121"/>
            <a:ext cx="2025051" cy="1572336"/>
          </a:xfrm>
          <a:prstGeom prst="cloudCallou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My worry is that...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7FF215E3-1543-D465-6A2A-214EDE836F2C}"/>
              </a:ext>
            </a:extLst>
          </p:cNvPr>
          <p:cNvSpPr/>
          <p:nvPr/>
        </p:nvSpPr>
        <p:spPr>
          <a:xfrm>
            <a:off x="6934850" y="886950"/>
            <a:ext cx="2176013" cy="1593902"/>
          </a:xfrm>
          <a:prstGeom prst="cloudCallou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My suggestion is…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62D03-19D6-2AD2-246A-94153D5C05DE}"/>
              </a:ext>
            </a:extLst>
          </p:cNvPr>
          <p:cNvSpPr txBox="1"/>
          <p:nvPr/>
        </p:nvSpPr>
        <p:spPr>
          <a:xfrm>
            <a:off x="166687" y="2762250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13386-1080-B46F-E9AB-383640CAA28A}"/>
              </a:ext>
            </a:extLst>
          </p:cNvPr>
          <p:cNvSpPr txBox="1"/>
          <p:nvPr/>
        </p:nvSpPr>
        <p:spPr>
          <a:xfrm>
            <a:off x="2633303" y="2818411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FA05F-46E9-CAE2-A30E-3C1B37359906}"/>
              </a:ext>
            </a:extLst>
          </p:cNvPr>
          <p:cNvSpPr txBox="1"/>
          <p:nvPr/>
        </p:nvSpPr>
        <p:spPr>
          <a:xfrm>
            <a:off x="306866" y="2902429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E5346-3C5C-11DA-8903-CFF4CF6EDD7B}"/>
              </a:ext>
            </a:extLst>
          </p:cNvPr>
          <p:cNvSpPr txBox="1"/>
          <p:nvPr/>
        </p:nvSpPr>
        <p:spPr>
          <a:xfrm>
            <a:off x="447045" y="3042608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42BD3-AA9C-48CB-4DFC-599F6DC094CD}"/>
              </a:ext>
            </a:extLst>
          </p:cNvPr>
          <p:cNvSpPr txBox="1"/>
          <p:nvPr/>
        </p:nvSpPr>
        <p:spPr>
          <a:xfrm>
            <a:off x="587224" y="3182787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7B579-F1EE-B29C-94A7-2201C17910B9}"/>
              </a:ext>
            </a:extLst>
          </p:cNvPr>
          <p:cNvSpPr txBox="1"/>
          <p:nvPr/>
        </p:nvSpPr>
        <p:spPr>
          <a:xfrm>
            <a:off x="867583" y="3463146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14AE67-9883-64C2-B511-C642972E8CCC}"/>
              </a:ext>
            </a:extLst>
          </p:cNvPr>
          <p:cNvSpPr txBox="1"/>
          <p:nvPr/>
        </p:nvSpPr>
        <p:spPr>
          <a:xfrm>
            <a:off x="4800690" y="2818411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660683-5945-127C-3C82-C84936040F9F}"/>
              </a:ext>
            </a:extLst>
          </p:cNvPr>
          <p:cNvSpPr txBox="1"/>
          <p:nvPr/>
        </p:nvSpPr>
        <p:spPr>
          <a:xfrm>
            <a:off x="6946510" y="2818411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5E411D-D940-23BF-112F-186ECAD9F656}"/>
              </a:ext>
            </a:extLst>
          </p:cNvPr>
          <p:cNvSpPr txBox="1"/>
          <p:nvPr/>
        </p:nvSpPr>
        <p:spPr>
          <a:xfrm>
            <a:off x="401218" y="2818410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96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85">
            <a:extLst>
              <a:ext uri="{FF2B5EF4-FFF2-40B4-BE49-F238E27FC236}">
                <a16:creationId xmlns:a16="http://schemas.microsoft.com/office/drawing/2014/main" id="{527BB04D-AE39-CDD9-4F1A-D9903E3F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9" y="1989895"/>
            <a:ext cx="6479117" cy="336504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91067" y="795867"/>
            <a:ext cx="7645101" cy="3486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Char char="•"/>
            </a:pPr>
            <a:r>
              <a:rPr lang="en-GB" sz="3200">
                <a:ea typeface="+mn-lt"/>
                <a:cs typeface="+mn-lt"/>
              </a:rPr>
              <a:t>Deadlines! EHCPs &amp; </a:t>
            </a:r>
            <a:r>
              <a:rPr lang="en-US" sz="3200">
                <a:ea typeface="+mn-lt"/>
                <a:cs typeface="+mn-lt"/>
              </a:rPr>
              <a:t>Application and Pupil Travel Information Forms </a:t>
            </a:r>
          </a:p>
          <a:p>
            <a:pPr marL="342900" indent="-342900">
              <a:buChar char="•"/>
            </a:pPr>
            <a:endParaRPr lang="en-US" sz="3200">
              <a:solidFill>
                <a:srgbClr val="FF0000"/>
              </a:solidFill>
            </a:endParaRPr>
          </a:p>
          <a:p>
            <a:pPr marL="342900" indent="-342900">
              <a:buChar char="•"/>
            </a:pPr>
            <a:endParaRPr lang="en-US" sz="3200">
              <a:solidFill>
                <a:srgbClr val="FF0000"/>
              </a:solidFill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3400" y="161410"/>
            <a:ext cx="838074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Getting ready for September 2023</a:t>
            </a:r>
            <a:r>
              <a:rPr lang="en-GB" sz="3600">
                <a:latin typeface="Arial"/>
                <a:cs typeface="Arial"/>
              </a:rPr>
              <a:t> </a:t>
            </a:r>
            <a:endParaRPr lang="en-US"/>
          </a:p>
        </p:txBody>
      </p:sp>
      <p:pic>
        <p:nvPicPr>
          <p:cNvPr id="7" name="Graphic 7" descr="Comment Important with solid fill">
            <a:extLst>
              <a:ext uri="{FF2B5EF4-FFF2-40B4-BE49-F238E27FC236}">
                <a16:creationId xmlns:a16="http://schemas.microsoft.com/office/drawing/2014/main" id="{6F5DBBA3-48DC-E64C-C186-970BBBD0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5433" y="1164665"/>
            <a:ext cx="2173816" cy="21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4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1028700"/>
            <a:ext cx="7645101" cy="3486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3400" y="161410"/>
            <a:ext cx="838074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Getting ready for September 2023</a:t>
            </a:r>
            <a:r>
              <a:rPr lang="en-GB" sz="3600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D89A6-23BF-7E1C-A09B-108EA7E70F71}"/>
              </a:ext>
            </a:extLst>
          </p:cNvPr>
          <p:cNvSpPr txBox="1"/>
          <p:nvPr/>
        </p:nvSpPr>
        <p:spPr>
          <a:xfrm>
            <a:off x="645583" y="1058333"/>
            <a:ext cx="8022166" cy="32439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>
                <a:latin typeface="+mn-lt"/>
                <a:ea typeface="+mn-lt"/>
                <a:cs typeface="+mn-lt"/>
              </a:rPr>
              <a:t>Our Transport Panel – Team Manager, SEND Officer, Amaze, Transport Officer </a:t>
            </a:r>
            <a:endParaRPr lang="en-US">
              <a:latin typeface="+mn-lt"/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+mn-lt"/>
                <a:ea typeface="+mn-lt"/>
                <a:cs typeface="+mn-lt"/>
              </a:rPr>
              <a:t>Every Tuesday 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+mn-lt"/>
                <a:ea typeface="+mn-lt"/>
                <a:cs typeface="+mn-lt"/>
              </a:rPr>
              <a:t>Panel Checklist 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+mn-lt"/>
                <a:ea typeface="+mn-lt"/>
                <a:cs typeface="+mn-lt"/>
              </a:rPr>
              <a:t>Letting you know 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+mn-lt"/>
                <a:ea typeface="+mn-lt"/>
                <a:cs typeface="+mn-lt"/>
              </a:rPr>
              <a:t>No need to re-apply if your child already has home to school transport </a:t>
            </a:r>
          </a:p>
        </p:txBody>
      </p:sp>
      <p:pic>
        <p:nvPicPr>
          <p:cNvPr id="4" name="Graphic 4" descr="Meeting with solid fill">
            <a:extLst>
              <a:ext uri="{FF2B5EF4-FFF2-40B4-BE49-F238E27FC236}">
                <a16:creationId xmlns:a16="http://schemas.microsoft.com/office/drawing/2014/main" id="{C1C4653A-3992-1C94-4DFA-8E1B46647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2132" y="2040961"/>
            <a:ext cx="1272825" cy="1278707"/>
          </a:xfrm>
          <a:prstGeom prst="rect">
            <a:avLst/>
          </a:prstGeom>
        </p:spPr>
      </p:pic>
      <p:pic>
        <p:nvPicPr>
          <p:cNvPr id="6" name="Graphic 7" descr="List outline">
            <a:extLst>
              <a:ext uri="{FF2B5EF4-FFF2-40B4-BE49-F238E27FC236}">
                <a16:creationId xmlns:a16="http://schemas.microsoft.com/office/drawing/2014/main" id="{BB8479ED-342D-C3D8-65A6-F1768F524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8057" y="1932176"/>
            <a:ext cx="1272825" cy="1279145"/>
          </a:xfrm>
          <a:prstGeom prst="rect">
            <a:avLst/>
          </a:prstGeom>
        </p:spPr>
      </p:pic>
      <p:pic>
        <p:nvPicPr>
          <p:cNvPr id="5" name="Graphic 7" descr="Speaker phone with solid fill">
            <a:extLst>
              <a:ext uri="{FF2B5EF4-FFF2-40B4-BE49-F238E27FC236}">
                <a16:creationId xmlns:a16="http://schemas.microsoft.com/office/drawing/2014/main" id="{4C3FED0F-F741-163F-3DCC-CDD8C42632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0882" y="1921909"/>
            <a:ext cx="1299681" cy="129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63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1028700"/>
            <a:ext cx="7645101" cy="3486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3400" y="161410"/>
            <a:ext cx="838074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Getting ready for September 2023</a:t>
            </a:r>
            <a:r>
              <a:rPr lang="en-GB" sz="3600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D89A6-23BF-7E1C-A09B-108EA7E70F71}"/>
              </a:ext>
            </a:extLst>
          </p:cNvPr>
          <p:cNvSpPr txBox="1"/>
          <p:nvPr/>
        </p:nvSpPr>
        <p:spPr>
          <a:xfrm>
            <a:off x="337358" y="1000541"/>
            <a:ext cx="7976145" cy="35271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600">
                <a:latin typeface="+mn-lt"/>
                <a:ea typeface="+mn-lt"/>
                <a:cs typeface="+mn-lt"/>
              </a:rPr>
              <a:t>Safe, suitable, reasonably stress-free travel</a:t>
            </a:r>
          </a:p>
          <a:p>
            <a:pPr marL="457200" indent="-457200">
              <a:buFont typeface="Arial"/>
              <a:buChar char="•"/>
            </a:pPr>
            <a:r>
              <a:rPr lang="en-US" sz="3600">
                <a:latin typeface="+mn-lt"/>
                <a:ea typeface="+mn-lt"/>
                <a:cs typeface="+mn-lt"/>
              </a:rPr>
              <a:t>Risk assessments</a:t>
            </a:r>
          </a:p>
          <a:p>
            <a:pPr marL="457200" indent="-457200">
              <a:buFont typeface="Arial"/>
              <a:buChar char="•"/>
            </a:pPr>
            <a:r>
              <a:rPr lang="en-US" sz="3600">
                <a:latin typeface="+mn-lt"/>
                <a:ea typeface="+mn-lt"/>
                <a:cs typeface="+mn-lt"/>
              </a:rPr>
              <a:t>45 minutes primary school aged children</a:t>
            </a:r>
          </a:p>
          <a:p>
            <a:pPr marL="457200" indent="-457200">
              <a:buFont typeface="Arial"/>
              <a:buChar char="•"/>
            </a:pPr>
            <a:r>
              <a:rPr lang="en-US" sz="3600">
                <a:latin typeface="+mn-lt"/>
                <a:ea typeface="+mn-lt"/>
                <a:cs typeface="+mn-lt"/>
              </a:rPr>
              <a:t>75 minutes secondary school aged children </a:t>
            </a:r>
          </a:p>
        </p:txBody>
      </p:sp>
      <p:pic>
        <p:nvPicPr>
          <p:cNvPr id="9" name="Graphic 9" descr="Clock with solid fill">
            <a:extLst>
              <a:ext uri="{FF2B5EF4-FFF2-40B4-BE49-F238E27FC236}">
                <a16:creationId xmlns:a16="http://schemas.microsoft.com/office/drawing/2014/main" id="{9A536005-CABC-305B-4548-F28701056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565" y="1461833"/>
            <a:ext cx="1184097" cy="1184097"/>
          </a:xfrm>
          <a:prstGeom prst="rect">
            <a:avLst/>
          </a:prstGeom>
        </p:spPr>
      </p:pic>
      <p:pic>
        <p:nvPicPr>
          <p:cNvPr id="10" name="Graphic 10" descr="Care with solid fill">
            <a:extLst>
              <a:ext uri="{FF2B5EF4-FFF2-40B4-BE49-F238E27FC236}">
                <a16:creationId xmlns:a16="http://schemas.microsoft.com/office/drawing/2014/main" id="{779F140A-C0BD-55EE-9A5F-A386D3EBF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4662" y="1325217"/>
            <a:ext cx="1451980" cy="14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20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1028700"/>
            <a:ext cx="7645101" cy="3486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3400" y="161410"/>
            <a:ext cx="838074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Getting ready for September 2023</a:t>
            </a:r>
            <a:r>
              <a:rPr lang="en-GB" sz="3600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D89A6-23BF-7E1C-A09B-108EA7E70F71}"/>
              </a:ext>
            </a:extLst>
          </p:cNvPr>
          <p:cNvSpPr txBox="1"/>
          <p:nvPr/>
        </p:nvSpPr>
        <p:spPr>
          <a:xfrm>
            <a:off x="645583" y="1058333"/>
            <a:ext cx="7828454" cy="3194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>
                <a:latin typeface="+mn-lt"/>
                <a:ea typeface="+mn-lt"/>
                <a:cs typeface="+mn-lt"/>
              </a:rPr>
              <a:t>200+ addresses </a:t>
            </a:r>
            <a:endParaRPr lang="en-US">
              <a:latin typeface="+mn-lt"/>
              <a:ea typeface="+mn-lt"/>
              <a:cs typeface="+mn-lt"/>
            </a:endParaRP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+mn-lt"/>
                <a:ea typeface="+mn-lt"/>
                <a:cs typeface="+mn-lt"/>
              </a:rPr>
              <a:t>Distance to each other and school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+mn-lt"/>
                <a:ea typeface="+mn-lt"/>
                <a:cs typeface="+mn-lt"/>
              </a:rPr>
              <a:t>Understanding your child's needs and travel requirements 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+mn-lt"/>
                <a:ea typeface="+mn-lt"/>
                <a:cs typeface="+mn-lt"/>
              </a:rPr>
              <a:t>600+ children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+mn-lt"/>
                <a:ea typeface="+mn-lt"/>
                <a:cs typeface="+mn-lt"/>
              </a:rPr>
              <a:t>70+ schools and colleges </a:t>
            </a:r>
          </a:p>
        </p:txBody>
      </p:sp>
      <p:pic>
        <p:nvPicPr>
          <p:cNvPr id="4" name="Graphic 4" descr="Route (Two Pins With A Path) with solid fill">
            <a:extLst>
              <a:ext uri="{FF2B5EF4-FFF2-40B4-BE49-F238E27FC236}">
                <a16:creationId xmlns:a16="http://schemas.microsoft.com/office/drawing/2014/main" id="{7D04642E-0653-302A-B6AC-19AF894C7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3023" y="2771775"/>
            <a:ext cx="1598303" cy="16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1028700"/>
            <a:ext cx="7645101" cy="3486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3400" y="161410"/>
            <a:ext cx="838074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Getting ready for September 2023</a:t>
            </a:r>
            <a:r>
              <a:rPr lang="en-GB" sz="3600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D89A6-23BF-7E1C-A09B-108EA7E70F71}"/>
              </a:ext>
            </a:extLst>
          </p:cNvPr>
          <p:cNvSpPr txBox="1"/>
          <p:nvPr/>
        </p:nvSpPr>
        <p:spPr>
          <a:xfrm>
            <a:off x="465785" y="949170"/>
            <a:ext cx="7828454" cy="41919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>
                <a:latin typeface="+mn-lt"/>
                <a:ea typeface="+mn-lt"/>
                <a:cs typeface="+mn-lt"/>
              </a:rPr>
              <a:t>Co-produced route planning principles 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+mn-lt"/>
                <a:ea typeface="+mn-lt"/>
                <a:cs typeface="+mn-lt"/>
              </a:rPr>
              <a:t>Balancing the comfort, safety and wellbeing of all children 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+mn-lt"/>
                <a:ea typeface="+mn-lt"/>
                <a:cs typeface="+mn-lt"/>
              </a:rPr>
              <a:t>Best value for public money 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+mn-lt"/>
                <a:ea typeface="+mn-lt"/>
                <a:cs typeface="+mn-lt"/>
              </a:rPr>
              <a:t>Limitations 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latin typeface="+mn-lt"/>
                <a:ea typeface="+mn-lt"/>
                <a:cs typeface="+mn-lt"/>
              </a:rPr>
              <a:t>Alternative options </a:t>
            </a:r>
          </a:p>
          <a:p>
            <a:pPr marL="571500" indent="-571500">
              <a:buFont typeface="Arial"/>
              <a:buChar char="•"/>
            </a:pPr>
            <a:endParaRPr lang="en-US" sz="3600">
              <a:latin typeface="+mn-lt"/>
              <a:ea typeface="+mn-lt"/>
              <a:cs typeface="+mn-lt"/>
            </a:endParaRPr>
          </a:p>
        </p:txBody>
      </p:sp>
      <p:pic>
        <p:nvPicPr>
          <p:cNvPr id="5" name="Graphic 5" descr="Cheers with solid fill">
            <a:extLst>
              <a:ext uri="{FF2B5EF4-FFF2-40B4-BE49-F238E27FC236}">
                <a16:creationId xmlns:a16="http://schemas.microsoft.com/office/drawing/2014/main" id="{E66F405D-9124-D377-27F9-FE65F2DAA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9279" y="832697"/>
            <a:ext cx="1485900" cy="1492321"/>
          </a:xfrm>
          <a:prstGeom prst="rect">
            <a:avLst/>
          </a:prstGeom>
        </p:spPr>
      </p:pic>
      <p:pic>
        <p:nvPicPr>
          <p:cNvPr id="6" name="Graphic 7" descr="Scales of justice with solid fill">
            <a:extLst>
              <a:ext uri="{FF2B5EF4-FFF2-40B4-BE49-F238E27FC236}">
                <a16:creationId xmlns:a16="http://schemas.microsoft.com/office/drawing/2014/main" id="{B486AEDA-E9F4-BAE6-8362-B0784B4A6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74658" y="2404548"/>
            <a:ext cx="1543691" cy="154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0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606" y="230996"/>
            <a:ext cx="9013204" cy="4370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>
                <a:solidFill>
                  <a:srgbClr val="000000"/>
                </a:solidFill>
                <a:latin typeface="Georgia"/>
              </a:rPr>
              <a:t>Ways you could use a Personal Travel Budget</a:t>
            </a:r>
            <a:endParaRPr lang="en-GB" sz="105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9393EC5-23D3-AE3C-41A7-86CFB3303E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518477"/>
              </p:ext>
            </p:extLst>
          </p:nvPr>
        </p:nvGraphicFramePr>
        <p:xfrm>
          <a:off x="1490655" y="657002"/>
          <a:ext cx="7858155" cy="40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937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38DE3A9-3273-3283-8695-04ECD161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840441"/>
            <a:ext cx="7881938" cy="36744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1900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 marL="457200">
              <a:buFont typeface="Arial" panose="020B0604020202020204" pitchFamily="34" charset="0"/>
              <a:buChar char="•"/>
            </a:pPr>
            <a:endParaRPr lang="en-GB" sz="2000" i="1">
              <a:effectLst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60855-07A5-89D9-0C69-54470E557669}"/>
              </a:ext>
            </a:extLst>
          </p:cNvPr>
          <p:cNvSpPr txBox="1"/>
          <p:nvPr/>
        </p:nvSpPr>
        <p:spPr>
          <a:xfrm>
            <a:off x="301946" y="162329"/>
            <a:ext cx="8540107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Getting ready for September 2023</a:t>
            </a:r>
            <a:r>
              <a:rPr lang="en-GB" sz="3600">
                <a:latin typeface="Arial"/>
                <a:cs typeface="Arial"/>
              </a:rPr>
              <a:t> </a:t>
            </a:r>
            <a:endParaRPr lang="en-US" sz="360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1A89092-38F5-AEC6-D139-89BD195B572D}"/>
              </a:ext>
            </a:extLst>
          </p:cNvPr>
          <p:cNvSpPr/>
          <p:nvPr/>
        </p:nvSpPr>
        <p:spPr>
          <a:xfrm>
            <a:off x="202675" y="917904"/>
            <a:ext cx="2262277" cy="1561553"/>
          </a:xfrm>
          <a:prstGeom prst="cloudCallou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I don’t quite understand…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72AF37B-43C0-3182-BB63-76916273A13B}"/>
              </a:ext>
            </a:extLst>
          </p:cNvPr>
          <p:cNvSpPr/>
          <p:nvPr/>
        </p:nvSpPr>
        <p:spPr>
          <a:xfrm>
            <a:off x="2592866" y="912512"/>
            <a:ext cx="2025051" cy="1572336"/>
          </a:xfrm>
          <a:prstGeom prst="cloudCallout">
            <a:avLst/>
          </a:prstGeom>
          <a:solidFill>
            <a:srgbClr val="CC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Tell us more about...</a:t>
            </a:r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A899BB49-E7EA-3FD9-1488-8E0CD72C9795}"/>
              </a:ext>
            </a:extLst>
          </p:cNvPr>
          <p:cNvSpPr/>
          <p:nvPr/>
        </p:nvSpPr>
        <p:spPr>
          <a:xfrm>
            <a:off x="4781885" y="907121"/>
            <a:ext cx="2025051" cy="1572336"/>
          </a:xfrm>
          <a:prstGeom prst="cloudCallou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My worry is that...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7FF215E3-1543-D465-6A2A-214EDE836F2C}"/>
              </a:ext>
            </a:extLst>
          </p:cNvPr>
          <p:cNvSpPr/>
          <p:nvPr/>
        </p:nvSpPr>
        <p:spPr>
          <a:xfrm>
            <a:off x="6934850" y="886950"/>
            <a:ext cx="2176013" cy="1593902"/>
          </a:xfrm>
          <a:prstGeom prst="cloudCallou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My suggestion is…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62D03-19D6-2AD2-246A-94153D5C05DE}"/>
              </a:ext>
            </a:extLst>
          </p:cNvPr>
          <p:cNvSpPr txBox="1"/>
          <p:nvPr/>
        </p:nvSpPr>
        <p:spPr>
          <a:xfrm>
            <a:off x="166687" y="2762250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13386-1080-B46F-E9AB-383640CAA28A}"/>
              </a:ext>
            </a:extLst>
          </p:cNvPr>
          <p:cNvSpPr txBox="1"/>
          <p:nvPr/>
        </p:nvSpPr>
        <p:spPr>
          <a:xfrm>
            <a:off x="2633303" y="2818411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FA05F-46E9-CAE2-A30E-3C1B37359906}"/>
              </a:ext>
            </a:extLst>
          </p:cNvPr>
          <p:cNvSpPr txBox="1"/>
          <p:nvPr/>
        </p:nvSpPr>
        <p:spPr>
          <a:xfrm>
            <a:off x="306866" y="2902429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E5346-3C5C-11DA-8903-CFF4CF6EDD7B}"/>
              </a:ext>
            </a:extLst>
          </p:cNvPr>
          <p:cNvSpPr txBox="1"/>
          <p:nvPr/>
        </p:nvSpPr>
        <p:spPr>
          <a:xfrm>
            <a:off x="447045" y="3042608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42BD3-AA9C-48CB-4DFC-599F6DC094CD}"/>
              </a:ext>
            </a:extLst>
          </p:cNvPr>
          <p:cNvSpPr txBox="1"/>
          <p:nvPr/>
        </p:nvSpPr>
        <p:spPr>
          <a:xfrm>
            <a:off x="587224" y="3182787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7B579-F1EE-B29C-94A7-2201C17910B9}"/>
              </a:ext>
            </a:extLst>
          </p:cNvPr>
          <p:cNvSpPr txBox="1"/>
          <p:nvPr/>
        </p:nvSpPr>
        <p:spPr>
          <a:xfrm>
            <a:off x="867583" y="3463146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14AE67-9883-64C2-B511-C642972E8CCC}"/>
              </a:ext>
            </a:extLst>
          </p:cNvPr>
          <p:cNvSpPr txBox="1"/>
          <p:nvPr/>
        </p:nvSpPr>
        <p:spPr>
          <a:xfrm>
            <a:off x="4800690" y="2818411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660683-5945-127C-3C82-C84936040F9F}"/>
              </a:ext>
            </a:extLst>
          </p:cNvPr>
          <p:cNvSpPr txBox="1"/>
          <p:nvPr/>
        </p:nvSpPr>
        <p:spPr>
          <a:xfrm>
            <a:off x="6946510" y="2818411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5E411D-D940-23BF-112F-186ECAD9F656}"/>
              </a:ext>
            </a:extLst>
          </p:cNvPr>
          <p:cNvSpPr txBox="1"/>
          <p:nvPr/>
        </p:nvSpPr>
        <p:spPr>
          <a:xfrm>
            <a:off x="401218" y="2818410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2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834606"/>
            <a:ext cx="8335213" cy="40360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latin typeface="Arial"/>
                <a:cs typeface="Arial"/>
              </a:rPr>
              <a:t>Passing information to the operators:</a:t>
            </a:r>
          </a:p>
          <a:p>
            <a:pPr marL="285750" indent="-285750">
              <a:buFont typeface="Wingdings" charset="0"/>
              <a:buChar char="ü"/>
            </a:pPr>
            <a:r>
              <a:rPr lang="en-GB" sz="1600" b="1">
                <a:solidFill>
                  <a:srgbClr val="CC0066"/>
                </a:solidFill>
                <a:latin typeface="Arial"/>
                <a:cs typeface="Arial"/>
              </a:rPr>
              <a:t>Name of child/ren</a:t>
            </a:r>
          </a:p>
          <a:p>
            <a:pPr marL="285750" indent="-285750">
              <a:buFont typeface="Wingdings" charset="0"/>
              <a:buChar char="ü"/>
            </a:pPr>
            <a:r>
              <a:rPr lang="en-GB" sz="1600" b="1">
                <a:solidFill>
                  <a:srgbClr val="CC0066"/>
                </a:solidFill>
                <a:latin typeface="Arial"/>
                <a:cs typeface="Arial"/>
              </a:rPr>
              <a:t>Address/es </a:t>
            </a:r>
          </a:p>
          <a:p>
            <a:pPr marL="285750" indent="-285750">
              <a:buFont typeface="Wingdings" charset="0"/>
              <a:buChar char="ü"/>
            </a:pPr>
            <a:r>
              <a:rPr lang="en-GB" sz="1600" b="1">
                <a:solidFill>
                  <a:srgbClr val="CC0066"/>
                </a:solidFill>
                <a:latin typeface="Arial"/>
                <a:cs typeface="Arial"/>
              </a:rPr>
              <a:t>Type of vehicle required </a:t>
            </a:r>
          </a:p>
          <a:p>
            <a:pPr marL="285750" indent="-285750">
              <a:buFont typeface="Wingdings" charset="0"/>
              <a:buChar char="ü"/>
            </a:pPr>
            <a:r>
              <a:rPr lang="en-GB" sz="1600" b="1">
                <a:solidFill>
                  <a:srgbClr val="CC0066"/>
                </a:solidFill>
                <a:latin typeface="Arial"/>
                <a:cs typeface="Arial"/>
              </a:rPr>
              <a:t>Travel requirements – medical equipment/ nursing or support staff etc</a:t>
            </a:r>
          </a:p>
          <a:p>
            <a:pPr marL="285750" indent="-285750">
              <a:buFont typeface="Wingdings" charset="0"/>
              <a:buChar char="ü"/>
            </a:pPr>
            <a:r>
              <a:rPr lang="en-GB" sz="1600" b="1">
                <a:solidFill>
                  <a:srgbClr val="CC0066"/>
                </a:solidFill>
                <a:latin typeface="Arial"/>
                <a:cs typeface="Arial"/>
              </a:rPr>
              <a:t>Plain English SEND profile/needs of the child/ren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latin typeface="Arial"/>
                <a:cs typeface="Arial"/>
              </a:rPr>
              <a:t>Operators choose the journeys they want, and name their price =  'their bid'</a:t>
            </a:r>
            <a:endParaRPr lang="en-US" sz="160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latin typeface="Arial"/>
                <a:cs typeface="Arial"/>
              </a:rPr>
              <a:t>The operator with the lowest bid is awarded the route, unless </a:t>
            </a:r>
            <a:r>
              <a:rPr lang="en-GB" sz="1600">
                <a:latin typeface="Arial"/>
                <a:ea typeface="Times New Roman" panose="02020603050405020304" pitchFamily="18" charset="0"/>
                <a:cs typeface="Arial"/>
              </a:rPr>
              <a:t>another operator better meets the needs of the child/ren - e.g., a</a:t>
            </a:r>
            <a:r>
              <a:rPr lang="en-GB" sz="1600">
                <a:latin typeface="Arial"/>
                <a:ea typeface="+mn-lt"/>
                <a:cs typeface="Arial"/>
              </a:rPr>
              <a:t> d</a:t>
            </a:r>
            <a:r>
              <a:rPr lang="en-GB" sz="1600">
                <a:latin typeface="Arial"/>
                <a:cs typeface="Arial"/>
              </a:rPr>
              <a:t>river who can sign to transport children who are Deaf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latin typeface="Arial"/>
                <a:cs typeface="Arial"/>
              </a:rPr>
              <a:t>Let operators know the outcome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latin typeface="Arial"/>
                <a:cs typeface="Arial"/>
              </a:rPr>
              <a:t>Operators arrange for crews to make introductions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224" y="163042"/>
            <a:ext cx="884556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How we award your child's journey?</a:t>
            </a:r>
            <a:endParaRPr lang="en-GB" sz="3600">
              <a:cs typeface="Arial" charset="0"/>
            </a:endParaRPr>
          </a:p>
        </p:txBody>
      </p:sp>
      <p:pic>
        <p:nvPicPr>
          <p:cNvPr id="4" name="Graphic 4" descr="Taxi with solid fill">
            <a:extLst>
              <a:ext uri="{FF2B5EF4-FFF2-40B4-BE49-F238E27FC236}">
                <a16:creationId xmlns:a16="http://schemas.microsoft.com/office/drawing/2014/main" id="{B784AB24-7CC5-3889-3363-D3944EAF9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4970" y="814220"/>
            <a:ext cx="1085088" cy="1105459"/>
          </a:xfrm>
          <a:prstGeom prst="rect">
            <a:avLst/>
          </a:prstGeom>
        </p:spPr>
      </p:pic>
      <p:pic>
        <p:nvPicPr>
          <p:cNvPr id="5" name="Graphic 5" descr="Bus with solid fill">
            <a:extLst>
              <a:ext uri="{FF2B5EF4-FFF2-40B4-BE49-F238E27FC236}">
                <a16:creationId xmlns:a16="http://schemas.microsoft.com/office/drawing/2014/main" id="{0B1D57F0-46FD-A166-9172-6538F6BB1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6969" y="718959"/>
            <a:ext cx="1306606" cy="1306606"/>
          </a:xfrm>
          <a:prstGeom prst="rect">
            <a:avLst/>
          </a:prstGeom>
        </p:spPr>
      </p:pic>
      <p:pic>
        <p:nvPicPr>
          <p:cNvPr id="6" name="Graphic 6" descr="Route (Two Pins With A Path) with solid fill">
            <a:extLst>
              <a:ext uri="{FF2B5EF4-FFF2-40B4-BE49-F238E27FC236}">
                <a16:creationId xmlns:a16="http://schemas.microsoft.com/office/drawing/2014/main" id="{ADE01EBF-FD53-DCEC-12C1-4829F6C7E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5615" y="1818826"/>
            <a:ext cx="1346153" cy="13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9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78367" y="1144291"/>
            <a:ext cx="6976554" cy="31343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sz="2000" b="1">
                <a:latin typeface="Arial"/>
                <a:cs typeface="Arial"/>
              </a:rPr>
              <a:t>Introductions to the Team</a:t>
            </a:r>
            <a:endParaRPr lang="en-US" b="1"/>
          </a:p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2060"/>
            <a:ext cx="240001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latin typeface="Georgia" panose="02040502050405020303" pitchFamily="18" charset="0"/>
              </a:rPr>
              <a:t>Welcome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6D7E52-9AB1-5CC7-04EB-43C500712A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024414"/>
              </p:ext>
            </p:extLst>
          </p:nvPr>
        </p:nvGraphicFramePr>
        <p:xfrm>
          <a:off x="348471" y="1301009"/>
          <a:ext cx="7636347" cy="329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432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38DE3A9-3273-3283-8695-04ECD161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840441"/>
            <a:ext cx="7881938" cy="36744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1900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 marL="457200">
              <a:buFont typeface="Arial" panose="020B0604020202020204" pitchFamily="34" charset="0"/>
              <a:buChar char="•"/>
            </a:pPr>
            <a:endParaRPr lang="en-GB" sz="2000" i="1">
              <a:effectLst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60855-07A5-89D9-0C69-54470E557669}"/>
              </a:ext>
            </a:extLst>
          </p:cNvPr>
          <p:cNvSpPr txBox="1"/>
          <p:nvPr/>
        </p:nvSpPr>
        <p:spPr>
          <a:xfrm>
            <a:off x="230598" y="162329"/>
            <a:ext cx="8774637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How we award your child's journey?</a:t>
            </a:r>
            <a:endParaRPr lang="en-GB" sz="3600">
              <a:cs typeface="Arial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1A89092-38F5-AEC6-D139-89BD195B572D}"/>
              </a:ext>
            </a:extLst>
          </p:cNvPr>
          <p:cNvSpPr/>
          <p:nvPr/>
        </p:nvSpPr>
        <p:spPr>
          <a:xfrm>
            <a:off x="202675" y="917904"/>
            <a:ext cx="2262277" cy="1561553"/>
          </a:xfrm>
          <a:prstGeom prst="cloudCallou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I don’t quite understand…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72AF37B-43C0-3182-BB63-76916273A13B}"/>
              </a:ext>
            </a:extLst>
          </p:cNvPr>
          <p:cNvSpPr/>
          <p:nvPr/>
        </p:nvSpPr>
        <p:spPr>
          <a:xfrm>
            <a:off x="2592866" y="912512"/>
            <a:ext cx="2025051" cy="1572336"/>
          </a:xfrm>
          <a:prstGeom prst="cloudCallout">
            <a:avLst/>
          </a:prstGeom>
          <a:solidFill>
            <a:srgbClr val="CC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Tell us more about...</a:t>
            </a:r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A899BB49-E7EA-3FD9-1488-8E0CD72C9795}"/>
              </a:ext>
            </a:extLst>
          </p:cNvPr>
          <p:cNvSpPr/>
          <p:nvPr/>
        </p:nvSpPr>
        <p:spPr>
          <a:xfrm>
            <a:off x="4781885" y="907121"/>
            <a:ext cx="2025051" cy="1572336"/>
          </a:xfrm>
          <a:prstGeom prst="cloudCallou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My worry is that...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7FF215E3-1543-D465-6A2A-214EDE836F2C}"/>
              </a:ext>
            </a:extLst>
          </p:cNvPr>
          <p:cNvSpPr/>
          <p:nvPr/>
        </p:nvSpPr>
        <p:spPr>
          <a:xfrm>
            <a:off x="6934850" y="886950"/>
            <a:ext cx="2176013" cy="1593902"/>
          </a:xfrm>
          <a:prstGeom prst="cloudCallou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My suggestion is…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62D03-19D6-2AD2-246A-94153D5C05DE}"/>
              </a:ext>
            </a:extLst>
          </p:cNvPr>
          <p:cNvSpPr txBox="1"/>
          <p:nvPr/>
        </p:nvSpPr>
        <p:spPr>
          <a:xfrm>
            <a:off x="166687" y="2762250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13386-1080-B46F-E9AB-383640CAA28A}"/>
              </a:ext>
            </a:extLst>
          </p:cNvPr>
          <p:cNvSpPr txBox="1"/>
          <p:nvPr/>
        </p:nvSpPr>
        <p:spPr>
          <a:xfrm>
            <a:off x="2633303" y="2818411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FA05F-46E9-CAE2-A30E-3C1B37359906}"/>
              </a:ext>
            </a:extLst>
          </p:cNvPr>
          <p:cNvSpPr txBox="1"/>
          <p:nvPr/>
        </p:nvSpPr>
        <p:spPr>
          <a:xfrm>
            <a:off x="306866" y="2902429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E5346-3C5C-11DA-8903-CFF4CF6EDD7B}"/>
              </a:ext>
            </a:extLst>
          </p:cNvPr>
          <p:cNvSpPr txBox="1"/>
          <p:nvPr/>
        </p:nvSpPr>
        <p:spPr>
          <a:xfrm>
            <a:off x="447045" y="3042608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42BD3-AA9C-48CB-4DFC-599F6DC094CD}"/>
              </a:ext>
            </a:extLst>
          </p:cNvPr>
          <p:cNvSpPr txBox="1"/>
          <p:nvPr/>
        </p:nvSpPr>
        <p:spPr>
          <a:xfrm>
            <a:off x="587224" y="3182787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7B579-F1EE-B29C-94A7-2201C17910B9}"/>
              </a:ext>
            </a:extLst>
          </p:cNvPr>
          <p:cNvSpPr txBox="1"/>
          <p:nvPr/>
        </p:nvSpPr>
        <p:spPr>
          <a:xfrm>
            <a:off x="867583" y="3463146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14AE67-9883-64C2-B511-C642972E8CCC}"/>
              </a:ext>
            </a:extLst>
          </p:cNvPr>
          <p:cNvSpPr txBox="1"/>
          <p:nvPr/>
        </p:nvSpPr>
        <p:spPr>
          <a:xfrm>
            <a:off x="4800690" y="2818411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660683-5945-127C-3C82-C84936040F9F}"/>
              </a:ext>
            </a:extLst>
          </p:cNvPr>
          <p:cNvSpPr txBox="1"/>
          <p:nvPr/>
        </p:nvSpPr>
        <p:spPr>
          <a:xfrm>
            <a:off x="6946510" y="2818411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5E411D-D940-23BF-112F-186ECAD9F656}"/>
              </a:ext>
            </a:extLst>
          </p:cNvPr>
          <p:cNvSpPr txBox="1"/>
          <p:nvPr/>
        </p:nvSpPr>
        <p:spPr>
          <a:xfrm>
            <a:off x="401218" y="2818410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41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1610" y="162196"/>
            <a:ext cx="901320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How we keep your child safe?</a:t>
            </a:r>
            <a:endParaRPr lang="en-US">
              <a:latin typeface="Arial"/>
              <a:cs typeface="Arial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0FE7231-DCDF-54BB-0367-CE98DD04D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40766"/>
              </p:ext>
            </p:extLst>
          </p:nvPr>
        </p:nvGraphicFramePr>
        <p:xfrm>
          <a:off x="150962" y="744028"/>
          <a:ext cx="7478139" cy="42843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478139">
                  <a:extLst>
                    <a:ext uri="{9D8B030D-6E8A-4147-A177-3AD203B41FA5}">
                      <a16:colId xmlns:a16="http://schemas.microsoft.com/office/drawing/2014/main" val="2401469393"/>
                    </a:ext>
                  </a:extLst>
                </a:gridCol>
              </a:tblGrid>
              <a:tr h="404812">
                <a:tc>
                  <a:txBody>
                    <a:bodyPr/>
                    <a:lstStyle/>
                    <a:p>
                      <a:pPr algn="ctr"/>
                      <a:r>
                        <a:rPr lang="en-GB" sz="2000" b="1"/>
                        <a:t>Before Travel</a:t>
                      </a:r>
                      <a:r>
                        <a:rPr lang="en-GB" sz="2000" b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36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0" u="none" strike="noStrike" noProof="0"/>
                        <a:t>Enhanced DBS checks</a:t>
                      </a:r>
                      <a:endParaRPr lang="en-US" sz="2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883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/>
                        <a:t>Reference checks – new crew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670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/>
                        <a:t>Extensive HTST training, evidencing completion, repeated every 3 years &amp; Crew handbook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909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0" u="none" strike="noStrike" noProof="0">
                          <a:hlinkClick r:id="rId2"/>
                        </a:rPr>
                        <a:t>Crew Code of Conduct</a:t>
                      </a:r>
                      <a:endParaRPr lang="en-US" sz="2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56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0" u="none" strike="noStrike" noProof="0">
                          <a:hlinkClick r:id="rId3"/>
                        </a:rPr>
                        <a:t>Safeguarding measures</a:t>
                      </a:r>
                      <a:endParaRPr lang="en-US" sz="2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1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0" i="0" u="none" strike="noStrike" noProof="0">
                          <a:latin typeface="Arial"/>
                        </a:rPr>
                        <a:t>Pupil Travel Information Forms</a:t>
                      </a:r>
                      <a:endParaRPr lang="en-US" sz="2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19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0" i="0" u="none" strike="noStrike" noProof="0">
                          <a:latin typeface="Arial"/>
                        </a:rPr>
                        <a:t>Pupil &amp; vehicle risk assessments </a:t>
                      </a:r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84153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0" i="0" u="none" strike="noStrike" noProof="0">
                          <a:latin typeface="Arial"/>
                        </a:rPr>
                        <a:t>Meet &amp; Greets</a:t>
                      </a:r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992883"/>
                  </a:ext>
                </a:extLst>
              </a:tr>
              <a:tr h="40481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0" u="none" strike="noStrike" noProof="0">
                          <a:hlinkClick r:id="rId4"/>
                        </a:rPr>
                        <a:t>Child Friendly Passenger Charter</a:t>
                      </a:r>
                      <a:r>
                        <a:rPr lang="en-GB" sz="2000" b="0" u="none" strike="noStrike" noProof="0"/>
                        <a:t> </a:t>
                      </a:r>
                      <a:endParaRPr lang="en-US" sz="20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171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423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CF58D28-3685-0E7B-F071-BB472653F8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  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4745F81-4182-AAD7-5291-DA146780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68" y="774100"/>
            <a:ext cx="2376577" cy="160044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9D7BF0F-61C6-CCEB-6A82-9456A1B03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164" y="836425"/>
            <a:ext cx="2635370" cy="169145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3DD38A4-E49F-AF68-02F8-0F8BA48BC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21" y="2721541"/>
            <a:ext cx="2559889" cy="1673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D639A2-FEF6-3DEC-3F9D-64938A175E82}"/>
              </a:ext>
            </a:extLst>
          </p:cNvPr>
          <p:cNvSpPr txBox="1"/>
          <p:nvPr/>
        </p:nvSpPr>
        <p:spPr>
          <a:xfrm>
            <a:off x="524982" y="146197"/>
            <a:ext cx="8153843" cy="4862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Georgia"/>
                <a:cs typeface="Arial"/>
              </a:rPr>
              <a:t>       </a:t>
            </a:r>
            <a:r>
              <a:rPr lang="en-GB" sz="3200" b="1">
                <a:latin typeface="Georgia"/>
                <a:cs typeface="Arial"/>
              </a:rPr>
              <a:t>Some examples of our training</a:t>
            </a:r>
            <a:endParaRPr lang="en-GB" sz="3200" b="1">
              <a:latin typeface="Georgia"/>
            </a:endParaRPr>
          </a:p>
        </p:txBody>
      </p:sp>
      <p:pic>
        <p:nvPicPr>
          <p:cNvPr id="7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C78C4AC-6876-A06D-6339-CA20F61CE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117" y="3220076"/>
            <a:ext cx="2743200" cy="1787292"/>
          </a:xfrm>
          <a:prstGeom prst="rect">
            <a:avLst/>
          </a:prstGeom>
        </p:spPr>
      </p:pic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10D76F9B-8454-3650-33BC-4345F07F01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717385"/>
              </p:ext>
            </p:extLst>
          </p:nvPr>
        </p:nvGraphicFramePr>
        <p:xfrm>
          <a:off x="2782019" y="538072"/>
          <a:ext cx="3299604" cy="302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88505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746" y="162055"/>
            <a:ext cx="901320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How we keep your child safe?</a:t>
            </a:r>
            <a:r>
              <a:rPr lang="en-GB" sz="36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>
              <a:latin typeface="Arial"/>
              <a:cs typeface="Arial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06A4211-D1DE-F1BC-7893-DB632B198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50572"/>
              </p:ext>
            </p:extLst>
          </p:nvPr>
        </p:nvGraphicFramePr>
        <p:xfrm>
          <a:off x="318746" y="797858"/>
          <a:ext cx="7192440" cy="43096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92440">
                  <a:extLst>
                    <a:ext uri="{9D8B030D-6E8A-4147-A177-3AD203B41FA5}">
                      <a16:colId xmlns:a16="http://schemas.microsoft.com/office/drawing/2014/main" val="3593479621"/>
                    </a:ext>
                  </a:extLst>
                </a:gridCol>
              </a:tblGrid>
              <a:tr h="510935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During &amp; After Travel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834453"/>
                  </a:ext>
                </a:extLst>
              </a:tr>
              <a:tr h="510935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/>
                        </a:rPr>
                        <a:t>Spot checks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19669"/>
                  </a:ext>
                </a:extLst>
              </a:tr>
              <a:tr h="510935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/>
                        </a:rPr>
                        <a:t>Responding to incidents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348968"/>
                  </a:ext>
                </a:extLst>
              </a:tr>
              <a:tr h="510935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/>
                        </a:rPr>
                        <a:t>Emergency procedure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243924"/>
                  </a:ext>
                </a:extLst>
              </a:tr>
              <a:tr h="7330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0" i="0" u="none" strike="noStrike" noProof="0">
                          <a:latin typeface="Arial"/>
                          <a:hlinkClick r:id="rId2"/>
                        </a:rPr>
                        <a:t>How we provide safe transport for children and young people who use wheelchairs or harnesses</a:t>
                      </a:r>
                      <a:r>
                        <a:rPr lang="en-GB" sz="2000" b="0" i="0" u="none" strike="noStrike" noProof="0">
                          <a:latin typeface="Arial"/>
                        </a:rPr>
                        <a:t>.</a:t>
                      </a:r>
                      <a:endParaRPr lang="en-US" sz="20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38443"/>
                  </a:ext>
                </a:extLst>
              </a:tr>
              <a:tr h="510935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/>
                        </a:rPr>
                        <a:t>Route Review check ins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00695"/>
                  </a:ext>
                </a:extLst>
              </a:tr>
              <a:tr h="51093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0" i="0" u="none" strike="noStrike" noProof="0">
                          <a:latin typeface="Arial"/>
                        </a:rPr>
                        <a:t>Coffee Mornings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36786"/>
                  </a:ext>
                </a:extLst>
              </a:tr>
              <a:tr h="51093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0" i="0" u="none" strike="noStrike" noProof="0">
                          <a:latin typeface="Arial"/>
                          <a:hlinkClick r:id="rId3"/>
                        </a:rPr>
                        <a:t>Read more about Safety during home to school transport</a:t>
                      </a:r>
                      <a:endParaRPr lang="en-GB" sz="2000" b="0" i="0" u="none" strike="noStrike" noProof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180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454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38DE3A9-3273-3283-8695-04ECD161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840441"/>
            <a:ext cx="7881938" cy="36744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1900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 marL="457200">
              <a:buFont typeface="Arial" panose="020B0604020202020204" pitchFamily="34" charset="0"/>
              <a:buChar char="•"/>
            </a:pPr>
            <a:endParaRPr lang="en-GB" sz="2000" i="1">
              <a:effectLst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60855-07A5-89D9-0C69-54470E557669}"/>
              </a:ext>
            </a:extLst>
          </p:cNvPr>
          <p:cNvSpPr txBox="1"/>
          <p:nvPr/>
        </p:nvSpPr>
        <p:spPr>
          <a:xfrm>
            <a:off x="447045" y="164731"/>
            <a:ext cx="813690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How we keep your child safe?</a:t>
            </a:r>
            <a:r>
              <a:rPr lang="en-GB" sz="36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3600">
              <a:latin typeface="Arial"/>
              <a:cs typeface="Arial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1A89092-38F5-AEC6-D139-89BD195B572D}"/>
              </a:ext>
            </a:extLst>
          </p:cNvPr>
          <p:cNvSpPr/>
          <p:nvPr/>
        </p:nvSpPr>
        <p:spPr>
          <a:xfrm>
            <a:off x="202675" y="917904"/>
            <a:ext cx="2262277" cy="1561553"/>
          </a:xfrm>
          <a:prstGeom prst="cloudCallou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I don’t quite understand…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72AF37B-43C0-3182-BB63-76916273A13B}"/>
              </a:ext>
            </a:extLst>
          </p:cNvPr>
          <p:cNvSpPr/>
          <p:nvPr/>
        </p:nvSpPr>
        <p:spPr>
          <a:xfrm>
            <a:off x="2592866" y="912512"/>
            <a:ext cx="2025051" cy="1572336"/>
          </a:xfrm>
          <a:prstGeom prst="cloudCallout">
            <a:avLst/>
          </a:prstGeom>
          <a:solidFill>
            <a:srgbClr val="CC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Tell us more about...</a:t>
            </a:r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A899BB49-E7EA-3FD9-1488-8E0CD72C9795}"/>
              </a:ext>
            </a:extLst>
          </p:cNvPr>
          <p:cNvSpPr/>
          <p:nvPr/>
        </p:nvSpPr>
        <p:spPr>
          <a:xfrm>
            <a:off x="4781885" y="907121"/>
            <a:ext cx="2025051" cy="1572336"/>
          </a:xfrm>
          <a:prstGeom prst="cloudCallou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My worry is that...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7FF215E3-1543-D465-6A2A-214EDE836F2C}"/>
              </a:ext>
            </a:extLst>
          </p:cNvPr>
          <p:cNvSpPr/>
          <p:nvPr/>
        </p:nvSpPr>
        <p:spPr>
          <a:xfrm>
            <a:off x="6934850" y="886950"/>
            <a:ext cx="2176013" cy="1593902"/>
          </a:xfrm>
          <a:prstGeom prst="cloudCallou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My suggestion is…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62D03-19D6-2AD2-246A-94153D5C05DE}"/>
              </a:ext>
            </a:extLst>
          </p:cNvPr>
          <p:cNvSpPr txBox="1"/>
          <p:nvPr/>
        </p:nvSpPr>
        <p:spPr>
          <a:xfrm>
            <a:off x="166687" y="2762250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13386-1080-B46F-E9AB-383640CAA28A}"/>
              </a:ext>
            </a:extLst>
          </p:cNvPr>
          <p:cNvSpPr txBox="1"/>
          <p:nvPr/>
        </p:nvSpPr>
        <p:spPr>
          <a:xfrm>
            <a:off x="2633303" y="2818411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FA05F-46E9-CAE2-A30E-3C1B37359906}"/>
              </a:ext>
            </a:extLst>
          </p:cNvPr>
          <p:cNvSpPr txBox="1"/>
          <p:nvPr/>
        </p:nvSpPr>
        <p:spPr>
          <a:xfrm>
            <a:off x="306866" y="2902429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E5346-3C5C-11DA-8903-CFF4CF6EDD7B}"/>
              </a:ext>
            </a:extLst>
          </p:cNvPr>
          <p:cNvSpPr txBox="1"/>
          <p:nvPr/>
        </p:nvSpPr>
        <p:spPr>
          <a:xfrm>
            <a:off x="447045" y="3042608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42BD3-AA9C-48CB-4DFC-599F6DC094CD}"/>
              </a:ext>
            </a:extLst>
          </p:cNvPr>
          <p:cNvSpPr txBox="1"/>
          <p:nvPr/>
        </p:nvSpPr>
        <p:spPr>
          <a:xfrm>
            <a:off x="587224" y="3182787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7B579-F1EE-B29C-94A7-2201C17910B9}"/>
              </a:ext>
            </a:extLst>
          </p:cNvPr>
          <p:cNvSpPr txBox="1"/>
          <p:nvPr/>
        </p:nvSpPr>
        <p:spPr>
          <a:xfrm>
            <a:off x="867583" y="3463146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14AE67-9883-64C2-B511-C642972E8CCC}"/>
              </a:ext>
            </a:extLst>
          </p:cNvPr>
          <p:cNvSpPr txBox="1"/>
          <p:nvPr/>
        </p:nvSpPr>
        <p:spPr>
          <a:xfrm>
            <a:off x="4800690" y="2818411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660683-5945-127C-3C82-C84936040F9F}"/>
              </a:ext>
            </a:extLst>
          </p:cNvPr>
          <p:cNvSpPr txBox="1"/>
          <p:nvPr/>
        </p:nvSpPr>
        <p:spPr>
          <a:xfrm>
            <a:off x="6946510" y="2818411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5E411D-D940-23BF-112F-186ECAD9F656}"/>
              </a:ext>
            </a:extLst>
          </p:cNvPr>
          <p:cNvSpPr txBox="1"/>
          <p:nvPr/>
        </p:nvSpPr>
        <p:spPr>
          <a:xfrm>
            <a:off x="401218" y="2818410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13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5995" y="1028700"/>
            <a:ext cx="8701835" cy="3486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b="1">
                <a:solidFill>
                  <a:srgbClr val="FF0066"/>
                </a:solidFill>
                <a:latin typeface="Arial"/>
                <a:cs typeface="Arial"/>
              </a:rPr>
              <a:t>By 30</a:t>
            </a:r>
            <a:r>
              <a:rPr lang="en-GB" b="1" baseline="30000">
                <a:solidFill>
                  <a:srgbClr val="FF0066"/>
                </a:solidFill>
                <a:latin typeface="Arial"/>
                <a:cs typeface="Arial"/>
              </a:rPr>
              <a:t>th</a:t>
            </a:r>
            <a:r>
              <a:rPr lang="en-GB" b="1">
                <a:solidFill>
                  <a:srgbClr val="FF0066"/>
                </a:solidFill>
                <a:latin typeface="Arial"/>
                <a:cs typeface="Arial"/>
              </a:rPr>
              <a:t> of April: </a:t>
            </a:r>
            <a:r>
              <a:rPr lang="en-GB">
                <a:latin typeface="Arial"/>
                <a:cs typeface="Arial"/>
              </a:rPr>
              <a:t>all applications for –16 transport  </a:t>
            </a:r>
          </a:p>
          <a:p>
            <a:r>
              <a:rPr lang="en-GB" b="1">
                <a:solidFill>
                  <a:srgbClr val="FF0066"/>
                </a:solidFill>
                <a:latin typeface="Arial"/>
                <a:cs typeface="Arial"/>
              </a:rPr>
              <a:t>By 31</a:t>
            </a:r>
            <a:r>
              <a:rPr lang="en-GB" b="1" baseline="30000">
                <a:solidFill>
                  <a:srgbClr val="FF0066"/>
                </a:solidFill>
                <a:latin typeface="Arial"/>
                <a:cs typeface="Arial"/>
              </a:rPr>
              <a:t>st</a:t>
            </a:r>
            <a:r>
              <a:rPr lang="en-GB" b="1">
                <a:solidFill>
                  <a:srgbClr val="FF0066"/>
                </a:solidFill>
                <a:latin typeface="Arial"/>
                <a:cs typeface="Arial"/>
              </a:rPr>
              <a:t> of May: </a:t>
            </a:r>
            <a:r>
              <a:rPr lang="en-GB">
                <a:latin typeface="Arial"/>
                <a:cs typeface="Arial"/>
              </a:rPr>
              <a:t>all applications 16+ transport  </a:t>
            </a:r>
          </a:p>
          <a:p>
            <a:r>
              <a:rPr lang="en-GB" b="1">
                <a:solidFill>
                  <a:srgbClr val="FF0066"/>
                </a:solidFill>
                <a:latin typeface="Arial"/>
                <a:cs typeface="Arial"/>
              </a:rPr>
              <a:t>By 30</a:t>
            </a:r>
            <a:r>
              <a:rPr lang="en-GB" b="1" baseline="30000">
                <a:solidFill>
                  <a:srgbClr val="FF0066"/>
                </a:solidFill>
                <a:latin typeface="Arial"/>
                <a:cs typeface="Arial"/>
              </a:rPr>
              <a:t>th</a:t>
            </a:r>
            <a:r>
              <a:rPr lang="en-GB" b="1">
                <a:solidFill>
                  <a:srgbClr val="FF0066"/>
                </a:solidFill>
                <a:latin typeface="Arial"/>
                <a:cs typeface="Arial"/>
              </a:rPr>
              <a:t> of June: </a:t>
            </a:r>
            <a:r>
              <a:rPr lang="en-GB">
                <a:latin typeface="Arial"/>
                <a:cs typeface="Arial"/>
              </a:rPr>
              <a:t>Route Planning completed</a:t>
            </a:r>
          </a:p>
          <a:p>
            <a:r>
              <a:rPr lang="en-GB" b="1">
                <a:solidFill>
                  <a:srgbClr val="FF0066"/>
                </a:solidFill>
                <a:latin typeface="Arial"/>
                <a:cs typeface="Arial"/>
              </a:rPr>
              <a:t>By 31</a:t>
            </a:r>
            <a:r>
              <a:rPr lang="en-GB" b="1" baseline="30000">
                <a:solidFill>
                  <a:srgbClr val="FF0066"/>
                </a:solidFill>
                <a:latin typeface="Arial"/>
                <a:cs typeface="Arial"/>
              </a:rPr>
              <a:t>st</a:t>
            </a:r>
            <a:r>
              <a:rPr lang="en-GB" b="1">
                <a:solidFill>
                  <a:srgbClr val="FF0066"/>
                </a:solidFill>
                <a:latin typeface="Arial"/>
                <a:cs typeface="Arial"/>
              </a:rPr>
              <a:t> of July: </a:t>
            </a:r>
            <a:r>
              <a:rPr lang="en-GB">
                <a:latin typeface="Arial"/>
                <a:cs typeface="Arial"/>
              </a:rPr>
              <a:t>Route bidding, award, confirmation, Meet &amp; Greets</a:t>
            </a:r>
          </a:p>
          <a:p>
            <a:r>
              <a:rPr lang="en-GB" b="1">
                <a:solidFill>
                  <a:srgbClr val="FF0066"/>
                </a:solidFill>
                <a:latin typeface="Arial"/>
                <a:cs typeface="Arial"/>
              </a:rPr>
              <a:t>By 31</a:t>
            </a:r>
            <a:r>
              <a:rPr lang="en-GB" b="1" baseline="30000">
                <a:solidFill>
                  <a:srgbClr val="FF0066"/>
                </a:solidFill>
                <a:latin typeface="Arial"/>
                <a:cs typeface="Arial"/>
              </a:rPr>
              <a:t>st</a:t>
            </a:r>
            <a:r>
              <a:rPr lang="en-GB" b="1">
                <a:solidFill>
                  <a:srgbClr val="FF0066"/>
                </a:solidFill>
                <a:latin typeface="Arial"/>
                <a:cs typeface="Arial"/>
              </a:rPr>
              <a:t> of August: </a:t>
            </a:r>
            <a:r>
              <a:rPr lang="en-GB">
                <a:latin typeface="Arial"/>
                <a:cs typeface="Arial"/>
              </a:rPr>
              <a:t>Meet &amp; Greets</a:t>
            </a:r>
          </a:p>
          <a:p>
            <a:r>
              <a:rPr lang="en-GB" b="1">
                <a:solidFill>
                  <a:srgbClr val="FF0066"/>
                </a:solidFill>
                <a:latin typeface="Arial"/>
                <a:cs typeface="Arial"/>
              </a:rPr>
              <a:t>4</a:t>
            </a:r>
            <a:r>
              <a:rPr lang="en-GB" b="1" baseline="30000">
                <a:solidFill>
                  <a:srgbClr val="FF0066"/>
                </a:solidFill>
                <a:latin typeface="Arial"/>
                <a:cs typeface="Arial"/>
              </a:rPr>
              <a:t>th</a:t>
            </a:r>
            <a:r>
              <a:rPr lang="en-GB" b="1">
                <a:solidFill>
                  <a:srgbClr val="FF0066"/>
                </a:solidFill>
                <a:latin typeface="Arial"/>
                <a:cs typeface="Arial"/>
              </a:rPr>
              <a:t> of September</a:t>
            </a:r>
            <a:r>
              <a:rPr lang="en-GB">
                <a:solidFill>
                  <a:srgbClr val="FF0066"/>
                </a:solidFill>
                <a:latin typeface="Arial"/>
                <a:cs typeface="Arial"/>
              </a:rPr>
              <a:t>: </a:t>
            </a:r>
            <a:r>
              <a:rPr lang="en-GB">
                <a:latin typeface="Arial"/>
                <a:cs typeface="Arial"/>
              </a:rPr>
              <a:t>Term starts (for most pupils)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460" y="163741"/>
            <a:ext cx="813690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latin typeface="Georgia"/>
              </a:rPr>
              <a:t>Timescales! </a:t>
            </a:r>
            <a:endParaRPr lang="en-US"/>
          </a:p>
        </p:txBody>
      </p:sp>
      <p:pic>
        <p:nvPicPr>
          <p:cNvPr id="6" name="Graphic 6" descr="Daily calendar with solid fill">
            <a:extLst>
              <a:ext uri="{FF2B5EF4-FFF2-40B4-BE49-F238E27FC236}">
                <a16:creationId xmlns:a16="http://schemas.microsoft.com/office/drawing/2014/main" id="{8AEFD6DC-2AEC-C564-6095-0509C4C7B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1560" y="769020"/>
            <a:ext cx="1518249" cy="1507466"/>
          </a:xfrm>
          <a:prstGeom prst="rect">
            <a:avLst/>
          </a:prstGeom>
        </p:spPr>
      </p:pic>
      <p:pic>
        <p:nvPicPr>
          <p:cNvPr id="10" name="Graphic 10" descr="Wave Gesture outline">
            <a:extLst>
              <a:ext uri="{FF2B5EF4-FFF2-40B4-BE49-F238E27FC236}">
                <a16:creationId xmlns:a16="http://schemas.microsoft.com/office/drawing/2014/main" id="{4A376790-B5D7-3490-3008-B440329DC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5714" y="2867015"/>
            <a:ext cx="1663376" cy="168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7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296" y="910087"/>
            <a:ext cx="5003262" cy="4003734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Char char="•"/>
            </a:pPr>
            <a:r>
              <a:rPr lang="en-GB" sz="2600"/>
              <a:t>Council naming settings in EHCPs</a:t>
            </a:r>
            <a:endParaRPr lang="en-US" sz="2600"/>
          </a:p>
          <a:p>
            <a:pPr marL="342900" indent="-342900">
              <a:buChar char="•"/>
            </a:pPr>
            <a:r>
              <a:rPr lang="en-GB" sz="2600"/>
              <a:t>Timeliness of applications and Pupil Travel Information Forms</a:t>
            </a:r>
          </a:p>
          <a:p>
            <a:pPr marL="342900" indent="-342900">
              <a:buChar char="•"/>
            </a:pPr>
            <a:r>
              <a:rPr lang="en-GB" sz="2600"/>
              <a:t>Completion of risk assessments (including schools)</a:t>
            </a:r>
          </a:p>
          <a:p>
            <a:pPr marL="342900" indent="-342900">
              <a:buChar char="•"/>
            </a:pPr>
            <a:r>
              <a:rPr lang="en-GB" sz="2600"/>
              <a:t>Operators ensuring crews are DBS &amp; reference checked and trained </a:t>
            </a:r>
          </a:p>
          <a:p>
            <a:pPr marL="342900" indent="-342900">
              <a:buChar char="•"/>
            </a:pPr>
            <a:r>
              <a:rPr lang="en-GB" sz="2600"/>
              <a:t>Crew availability over the summer </a:t>
            </a:r>
          </a:p>
          <a:p>
            <a:pPr marL="342900" indent="-342900">
              <a:buChar char="•"/>
            </a:pPr>
            <a:r>
              <a:rPr lang="en-GB" sz="2600"/>
              <a:t>Parents carers availability over the summer </a:t>
            </a:r>
          </a:p>
          <a:p>
            <a:pPr marL="342900" indent="-342900">
              <a:buChar char="•"/>
            </a:pPr>
            <a:r>
              <a:rPr lang="en-GB" sz="2600"/>
              <a:t>Timeliness of Operators bidding on routes </a:t>
            </a:r>
          </a:p>
          <a:p>
            <a:pPr marL="342900" indent="-342900">
              <a:buChar char="•"/>
            </a:pPr>
            <a:r>
              <a:rPr lang="en-GB" sz="2600"/>
              <a:t>Timeliness of route awards</a:t>
            </a:r>
          </a:p>
          <a:p>
            <a:pPr marL="342900" indent="-342900">
              <a:buChar char="•"/>
            </a:pPr>
            <a:r>
              <a:rPr lang="en-GB" sz="2600"/>
              <a:t>Operators handing back routes </a:t>
            </a:r>
          </a:p>
          <a:p>
            <a:pPr marL="342900" indent="-342900">
              <a:buChar char="•"/>
            </a:pPr>
            <a:r>
              <a:rPr lang="en-GB" sz="2600"/>
              <a:t>Crew swaps </a:t>
            </a:r>
          </a:p>
          <a:p>
            <a:pPr marL="342900" indent="-342900">
              <a:buChar char="•"/>
            </a:pPr>
            <a:r>
              <a:rPr lang="en-GB" sz="2600"/>
              <a:t>Timeliness of Operators arranging Meet &amp; Greets</a:t>
            </a:r>
            <a:r>
              <a:rPr lang="en-GB"/>
              <a:t> </a:t>
            </a:r>
          </a:p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82179" y="164279"/>
            <a:ext cx="8805450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latin typeface="Georgia"/>
              </a:rPr>
              <a:t>Why is this going to be tricky? </a:t>
            </a:r>
            <a:endParaRPr lang="en-GB" sz="3600" b="1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384E3-90B4-A899-70F3-C99598656508}"/>
              </a:ext>
            </a:extLst>
          </p:cNvPr>
          <p:cNvSpPr txBox="1"/>
          <p:nvPr/>
        </p:nvSpPr>
        <p:spPr>
          <a:xfrm>
            <a:off x="5937377" y="2731360"/>
            <a:ext cx="3011353" cy="11264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>
                <a:latin typeface="Georgia"/>
              </a:rPr>
              <a:t>Delays and disruption to pupil travel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8D512E5-E3DF-46A0-9E78-7E6E281BE8CB}"/>
              </a:ext>
            </a:extLst>
          </p:cNvPr>
          <p:cNvSpPr/>
          <p:nvPr/>
        </p:nvSpPr>
        <p:spPr>
          <a:xfrm>
            <a:off x="5188687" y="847168"/>
            <a:ext cx="412415" cy="4132053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40" tIns="45720" rIns="91440" bIns="45720" rtlCol="0" anchor="ctr"/>
          <a:lstStyle/>
          <a:p>
            <a:pPr algn="ctr"/>
            <a:endParaRPr lang="en-GB">
              <a:solidFill>
                <a:srgbClr val="FF0066"/>
              </a:solidFill>
            </a:endParaRPr>
          </a:p>
        </p:txBody>
      </p:sp>
      <p:pic>
        <p:nvPicPr>
          <p:cNvPr id="5" name="Graphic 6" descr="Lost with solid fill">
            <a:extLst>
              <a:ext uri="{FF2B5EF4-FFF2-40B4-BE49-F238E27FC236}">
                <a16:creationId xmlns:a16="http://schemas.microsoft.com/office/drawing/2014/main" id="{5578A411-DD73-6DF8-BE71-F0FA08053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80000">
            <a:off x="6347490" y="903146"/>
            <a:ext cx="1888067" cy="190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98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38DE3A9-3273-3283-8695-04ECD161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840441"/>
            <a:ext cx="7881938" cy="36744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1900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pPr marL="457200">
              <a:buFont typeface="Arial" panose="020B0604020202020204" pitchFamily="34" charset="0"/>
              <a:buChar char="•"/>
            </a:pPr>
            <a:endParaRPr lang="en-GB" sz="2000" i="1">
              <a:effectLst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60855-07A5-89D9-0C69-54470E557669}"/>
              </a:ext>
            </a:extLst>
          </p:cNvPr>
          <p:cNvSpPr txBox="1"/>
          <p:nvPr/>
        </p:nvSpPr>
        <p:spPr>
          <a:xfrm>
            <a:off x="447045" y="164731"/>
            <a:ext cx="813690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latin typeface="Georgia"/>
              </a:rPr>
              <a:t>Why is this going to be tricky? </a:t>
            </a:r>
            <a:endParaRPr lang="en-GB" sz="3600" b="1">
              <a:latin typeface="Georgia" panose="02040502050405020303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1A89092-38F5-AEC6-D139-89BD195B572D}"/>
              </a:ext>
            </a:extLst>
          </p:cNvPr>
          <p:cNvSpPr/>
          <p:nvPr/>
        </p:nvSpPr>
        <p:spPr>
          <a:xfrm>
            <a:off x="202675" y="917904"/>
            <a:ext cx="2262277" cy="1561553"/>
          </a:xfrm>
          <a:prstGeom prst="cloudCallou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/>
              <a:t>I don’t quite understand…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872AF37B-43C0-3182-BB63-76916273A13B}"/>
              </a:ext>
            </a:extLst>
          </p:cNvPr>
          <p:cNvSpPr/>
          <p:nvPr/>
        </p:nvSpPr>
        <p:spPr>
          <a:xfrm>
            <a:off x="2592866" y="912512"/>
            <a:ext cx="2025051" cy="1572336"/>
          </a:xfrm>
          <a:prstGeom prst="cloudCallout">
            <a:avLst/>
          </a:prstGeom>
          <a:solidFill>
            <a:srgbClr val="CC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Tell us more about...</a:t>
            </a:r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A899BB49-E7EA-3FD9-1488-8E0CD72C9795}"/>
              </a:ext>
            </a:extLst>
          </p:cNvPr>
          <p:cNvSpPr/>
          <p:nvPr/>
        </p:nvSpPr>
        <p:spPr>
          <a:xfrm>
            <a:off x="4781885" y="907121"/>
            <a:ext cx="2025051" cy="1572336"/>
          </a:xfrm>
          <a:prstGeom prst="cloudCallou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My worry is that...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7FF215E3-1543-D465-6A2A-214EDE836F2C}"/>
              </a:ext>
            </a:extLst>
          </p:cNvPr>
          <p:cNvSpPr/>
          <p:nvPr/>
        </p:nvSpPr>
        <p:spPr>
          <a:xfrm>
            <a:off x="6934850" y="886950"/>
            <a:ext cx="2176013" cy="1593902"/>
          </a:xfrm>
          <a:prstGeom prst="cloudCallout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/>
              <a:t>My suggestion is…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62D03-19D6-2AD2-246A-94153D5C05DE}"/>
              </a:ext>
            </a:extLst>
          </p:cNvPr>
          <p:cNvSpPr txBox="1"/>
          <p:nvPr/>
        </p:nvSpPr>
        <p:spPr>
          <a:xfrm>
            <a:off x="166687" y="2762250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13386-1080-B46F-E9AB-383640CAA28A}"/>
              </a:ext>
            </a:extLst>
          </p:cNvPr>
          <p:cNvSpPr txBox="1"/>
          <p:nvPr/>
        </p:nvSpPr>
        <p:spPr>
          <a:xfrm>
            <a:off x="2633303" y="2818411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1FA05F-46E9-CAE2-A30E-3C1B37359906}"/>
              </a:ext>
            </a:extLst>
          </p:cNvPr>
          <p:cNvSpPr txBox="1"/>
          <p:nvPr/>
        </p:nvSpPr>
        <p:spPr>
          <a:xfrm>
            <a:off x="306866" y="2902429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8E5346-3C5C-11DA-8903-CFF4CF6EDD7B}"/>
              </a:ext>
            </a:extLst>
          </p:cNvPr>
          <p:cNvSpPr txBox="1"/>
          <p:nvPr/>
        </p:nvSpPr>
        <p:spPr>
          <a:xfrm>
            <a:off x="447045" y="3042608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42BD3-AA9C-48CB-4DFC-599F6DC094CD}"/>
              </a:ext>
            </a:extLst>
          </p:cNvPr>
          <p:cNvSpPr txBox="1"/>
          <p:nvPr/>
        </p:nvSpPr>
        <p:spPr>
          <a:xfrm>
            <a:off x="587224" y="3182787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87B579-F1EE-B29C-94A7-2201C17910B9}"/>
              </a:ext>
            </a:extLst>
          </p:cNvPr>
          <p:cNvSpPr txBox="1"/>
          <p:nvPr/>
        </p:nvSpPr>
        <p:spPr>
          <a:xfrm>
            <a:off x="867583" y="3463146"/>
            <a:ext cx="2286000" cy="2214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14AE67-9883-64C2-B511-C642972E8CCC}"/>
              </a:ext>
            </a:extLst>
          </p:cNvPr>
          <p:cNvSpPr txBox="1"/>
          <p:nvPr/>
        </p:nvSpPr>
        <p:spPr>
          <a:xfrm>
            <a:off x="4800690" y="2818411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660683-5945-127C-3C82-C84936040F9F}"/>
              </a:ext>
            </a:extLst>
          </p:cNvPr>
          <p:cNvSpPr txBox="1"/>
          <p:nvPr/>
        </p:nvSpPr>
        <p:spPr>
          <a:xfrm>
            <a:off x="6946510" y="2818411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5E411D-D940-23BF-112F-186ECAD9F656}"/>
              </a:ext>
            </a:extLst>
          </p:cNvPr>
          <p:cNvSpPr txBox="1"/>
          <p:nvPr/>
        </p:nvSpPr>
        <p:spPr>
          <a:xfrm>
            <a:off x="401218" y="2818410"/>
            <a:ext cx="2024062" cy="2166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4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>
                <a:latin typeface="Arial"/>
                <a:ea typeface="+mn-lt"/>
                <a:cs typeface="Arial"/>
              </a:rPr>
              <a:t>Any applications for free transport can be made through our online portal: </a:t>
            </a:r>
            <a:endParaRPr lang="en-US">
              <a:latin typeface="Arial"/>
              <a:ea typeface="+mn-lt"/>
              <a:cs typeface="Arial"/>
            </a:endParaRPr>
          </a:p>
          <a:p>
            <a:endParaRPr lang="en-GB">
              <a:latin typeface="Arial"/>
              <a:ea typeface="+mn-lt"/>
              <a:cs typeface="Arial"/>
            </a:endParaRPr>
          </a:p>
          <a:p>
            <a:r>
              <a:rPr lang="en-GB">
                <a:latin typeface="Arial"/>
                <a:ea typeface="+mn-lt"/>
                <a:cs typeface="Arial"/>
                <a:hlinkClick r:id="rId2"/>
              </a:rPr>
              <a:t>Apply for help with home to school transport (brighton-hove.gov.uk)</a:t>
            </a:r>
            <a:endParaRPr lang="en-GB">
              <a:latin typeface="Arial"/>
              <a:ea typeface="+mn-lt"/>
              <a:cs typeface="Arial"/>
            </a:endParaRPr>
          </a:p>
          <a:p>
            <a:endParaRPr lang="en-GB">
              <a:latin typeface="Arial"/>
              <a:ea typeface="+mn-lt"/>
              <a:cs typeface="Arial"/>
            </a:endParaRPr>
          </a:p>
          <a:p>
            <a:pPr algn="ctr"/>
            <a:r>
              <a:rPr lang="en-GB">
                <a:latin typeface="Arial"/>
                <a:ea typeface="+mn-lt"/>
                <a:cs typeface="Arial"/>
              </a:rPr>
              <a:t>If anyone needs help to complete the application form or would like the application in another language – </a:t>
            </a:r>
          </a:p>
          <a:p>
            <a:pPr algn="ctr"/>
            <a:r>
              <a:rPr lang="en-GB">
                <a:latin typeface="Arial"/>
                <a:ea typeface="+mn-lt"/>
                <a:cs typeface="Arial"/>
              </a:rPr>
              <a:t>we can support you. </a:t>
            </a:r>
          </a:p>
          <a:p>
            <a:endParaRPr lang="en-GB">
              <a:ea typeface="+mn-lt"/>
              <a:cs typeface="+mn-lt"/>
            </a:endParaRPr>
          </a:p>
          <a:p>
            <a:endParaRPr lang="en-GB">
              <a:ea typeface="+mn-lt"/>
              <a:cs typeface="+mn-lt"/>
            </a:endParaRPr>
          </a:p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3400" y="162059"/>
            <a:ext cx="813690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latin typeface="Georgia"/>
              </a:rPr>
              <a:t> How to apply? </a:t>
            </a:r>
            <a:endParaRPr lang="en-GB" sz="3600" b="1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37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350C1F2-D25E-4ECE-4CD4-437A4AD24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028700"/>
            <a:ext cx="8313647" cy="3841989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2800">
                <a:latin typeface="Arial"/>
                <a:ea typeface="+mn-lt"/>
                <a:cs typeface="Arial"/>
              </a:rPr>
              <a:t>Thanks so much for giving us your time and support today.</a:t>
            </a:r>
            <a:endParaRPr lang="en-US" sz="2800">
              <a:latin typeface="Arial"/>
              <a:ea typeface="+mn-lt"/>
              <a:cs typeface="Arial"/>
            </a:endParaRPr>
          </a:p>
          <a:p>
            <a:endParaRPr lang="en-GB" sz="2800">
              <a:latin typeface="Arial"/>
              <a:cs typeface="Arial"/>
            </a:endParaRPr>
          </a:p>
          <a:p>
            <a:pPr algn="ctr"/>
            <a:r>
              <a:rPr lang="en-GB">
                <a:latin typeface="Arial"/>
                <a:cs typeface="Arial"/>
              </a:rPr>
              <a:t>If you have any further questions, please do email us at </a:t>
            </a:r>
            <a:r>
              <a:rPr lang="en-GB">
                <a:latin typeface="Arial"/>
                <a:cs typeface="Arial"/>
                <a:hlinkClick r:id="rId2"/>
              </a:rPr>
              <a:t>HometoSchoolTransport@brighton-hove.gov.uk</a:t>
            </a:r>
            <a:r>
              <a:rPr lang="en-GB">
                <a:latin typeface="Arial"/>
                <a:cs typeface="Arial"/>
              </a:rPr>
              <a:t> </a:t>
            </a:r>
          </a:p>
          <a:p>
            <a:pPr algn="ctr"/>
            <a:r>
              <a:rPr lang="en-GB">
                <a:latin typeface="Arial"/>
                <a:cs typeface="Arial"/>
              </a:rPr>
              <a:t>or if you would like to ask a question confidentially, </a:t>
            </a:r>
          </a:p>
          <a:p>
            <a:pPr algn="ctr"/>
            <a:r>
              <a:rPr lang="en-GB">
                <a:latin typeface="Arial"/>
                <a:cs typeface="Arial"/>
              </a:rPr>
              <a:t>please contact </a:t>
            </a:r>
            <a:r>
              <a:rPr lang="en-US">
                <a:latin typeface="Arial"/>
                <a:ea typeface="+mn-lt"/>
                <a:cs typeface="Arial"/>
                <a:hlinkClick r:id="rId3"/>
              </a:rPr>
              <a:t>admin@paccbrighton.org.uk</a:t>
            </a:r>
            <a:r>
              <a:rPr lang="en-US">
                <a:latin typeface="Arial"/>
                <a:ea typeface="+mn-lt"/>
                <a:cs typeface="Arial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FF077-2BED-64AB-5C33-C4FE97FB387A}"/>
              </a:ext>
            </a:extLst>
          </p:cNvPr>
          <p:cNvSpPr txBox="1"/>
          <p:nvPr/>
        </p:nvSpPr>
        <p:spPr>
          <a:xfrm>
            <a:off x="533400" y="162059"/>
            <a:ext cx="6207148" cy="5355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3600" b="1">
                <a:latin typeface="Georgia"/>
              </a:rPr>
              <a:t>Thank you and Questions</a:t>
            </a:r>
            <a:endParaRPr lang="en-GB" sz="3600" b="1">
              <a:latin typeface="Georgia" panose="02040502050405020303" pitchFamily="18" charset="0"/>
            </a:endParaRPr>
          </a:p>
        </p:txBody>
      </p:sp>
      <p:pic>
        <p:nvPicPr>
          <p:cNvPr id="4" name="Graphic 4" descr="Questions with solid fill">
            <a:extLst>
              <a:ext uri="{FF2B5EF4-FFF2-40B4-BE49-F238E27FC236}">
                <a16:creationId xmlns:a16="http://schemas.microsoft.com/office/drawing/2014/main" id="{EC73851B-D13E-F53B-3FCB-1DC7FB80D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7468" y="930447"/>
            <a:ext cx="1479579" cy="150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1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0D35354-A08B-3535-0EED-D5C19ECD5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866955"/>
            <a:ext cx="7882327" cy="403608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en-GB" sz="2000">
                <a:latin typeface="+mj-lt"/>
                <a:cs typeface="Times New Roman"/>
              </a:rPr>
              <a:t>What's happening and why?</a:t>
            </a:r>
            <a:endParaRPr lang="en-US" sz="2000">
              <a:latin typeface="+mj-lt"/>
              <a:cs typeface="Arial"/>
            </a:endParaRPr>
          </a:p>
          <a:p>
            <a:pPr marL="342900" indent="-342900">
              <a:buAutoNum type="arabicPeriod"/>
            </a:pPr>
            <a:r>
              <a:rPr lang="en-GB" sz="2000">
                <a:latin typeface="+mj-lt"/>
                <a:ea typeface="Times New Roman" panose="02020603050405020304" pitchFamily="18" charset="0"/>
                <a:cs typeface="Times New Roman"/>
              </a:rPr>
              <a:t>Who uses our service and what they say about it?</a:t>
            </a:r>
          </a:p>
          <a:p>
            <a:pPr marL="342900" indent="-342900">
              <a:buAutoNum type="arabicPeriod"/>
            </a:pPr>
            <a:r>
              <a:rPr lang="en-GB" sz="2000">
                <a:latin typeface="+mj-lt"/>
                <a:cs typeface="Times New Roman"/>
              </a:rPr>
              <a:t>Our new Contract </a:t>
            </a:r>
          </a:p>
          <a:p>
            <a:pPr marL="342900" indent="-342900">
              <a:buAutoNum type="arabicPeriod"/>
            </a:pPr>
            <a:r>
              <a:rPr lang="en-GB" sz="2000">
                <a:latin typeface="+mj-lt"/>
                <a:ea typeface="Times New Roman" panose="02020603050405020304" pitchFamily="18" charset="0"/>
                <a:cs typeface="Times New Roman"/>
              </a:rPr>
              <a:t>How we manage the Contract?</a:t>
            </a:r>
          </a:p>
          <a:p>
            <a:pPr marL="342900" indent="-342900">
              <a:buAutoNum type="arabicPeriod"/>
            </a:pPr>
            <a:r>
              <a:rPr lang="en-GB" sz="2000">
                <a:latin typeface="+mj-lt"/>
                <a:cs typeface="Times New Roman"/>
              </a:rPr>
              <a:t>Getting ready for September 2023 </a:t>
            </a:r>
            <a:endParaRPr lang="en-GB" sz="2000">
              <a:latin typeface="+mj-lt"/>
              <a:cs typeface="Arial"/>
            </a:endParaRPr>
          </a:p>
          <a:p>
            <a:pPr marL="342900" indent="-342900">
              <a:buAutoNum type="arabicPeriod"/>
            </a:pPr>
            <a:r>
              <a:rPr lang="en-GB" sz="2000">
                <a:latin typeface="+mj-lt"/>
                <a:cs typeface="Times New Roman"/>
              </a:rPr>
              <a:t>How we award your child's journey?</a:t>
            </a:r>
          </a:p>
          <a:p>
            <a:pPr marL="342900" indent="-342900">
              <a:buAutoNum type="arabicPeriod"/>
            </a:pPr>
            <a:r>
              <a:rPr lang="en-GB" sz="2000">
                <a:latin typeface="+mj-lt"/>
                <a:cs typeface="Calibri"/>
              </a:rPr>
              <a:t>How we keep your child safe on transport? </a:t>
            </a:r>
            <a:endParaRPr lang="en-GB" sz="2000">
              <a:latin typeface="+mj-lt"/>
              <a:ea typeface="+mn-lt"/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>
                <a:latin typeface="+mj-lt"/>
                <a:cs typeface="Times New Roman"/>
              </a:rPr>
              <a:t>Timescales!  </a:t>
            </a:r>
          </a:p>
          <a:p>
            <a:pPr marL="342900" indent="-342900">
              <a:buAutoNum type="arabicPeriod"/>
            </a:pPr>
            <a:r>
              <a:rPr lang="en-GB" sz="2000">
                <a:latin typeface="+mj-lt"/>
                <a:cs typeface="Times New Roman"/>
              </a:rPr>
              <a:t>Why things are tricky?</a:t>
            </a:r>
          </a:p>
          <a:p>
            <a:pPr marL="342900" indent="-342900">
              <a:buAutoNum type="arabicPeriod"/>
            </a:pPr>
            <a:r>
              <a:rPr lang="en-GB" sz="2000">
                <a:latin typeface="+mj-lt"/>
                <a:cs typeface="Times New Roman"/>
              </a:rPr>
              <a:t> How to apply?</a:t>
            </a:r>
          </a:p>
          <a:p>
            <a:pPr marL="342900" indent="-342900">
              <a:buAutoNum type="arabicPeriod"/>
            </a:pPr>
            <a:r>
              <a:rPr lang="en-GB" sz="2000">
                <a:latin typeface="+mj-lt"/>
                <a:cs typeface="Times New Roman"/>
              </a:rPr>
              <a:t> Questions?</a:t>
            </a:r>
            <a:endParaRPr lang="en-GB" sz="200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+mj-lt"/>
            </a:endParaRPr>
          </a:p>
          <a:p>
            <a:endParaRPr lang="en-GB" sz="200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322EC-AD0A-E981-C2B3-A69516318DAE}"/>
              </a:ext>
            </a:extLst>
          </p:cNvPr>
          <p:cNvSpPr txBox="1"/>
          <p:nvPr/>
        </p:nvSpPr>
        <p:spPr>
          <a:xfrm>
            <a:off x="533400" y="166498"/>
            <a:ext cx="7938015" cy="5355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latin typeface="Georgia"/>
              </a:rPr>
              <a:t>Purpose of the Session</a:t>
            </a:r>
            <a:r>
              <a:rPr lang="en-GB" sz="1100" b="1">
                <a:solidFill>
                  <a:srgbClr val="FF0000"/>
                </a:solidFill>
                <a:latin typeface="Georgia"/>
              </a:rPr>
              <a:t> </a:t>
            </a:r>
            <a:endParaRPr lang="en-GB" sz="1100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3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0D35354-A08B-3535-0EED-D5C19ECD5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096791"/>
            <a:ext cx="7882327" cy="3486150"/>
          </a:xfrm>
        </p:spPr>
        <p:txBody>
          <a:bodyPr>
            <a:normAutofit/>
          </a:bodyPr>
          <a:lstStyle/>
          <a:p>
            <a:pPr marL="342900" indent="-342900">
              <a:buChar char="•"/>
            </a:pPr>
            <a:r>
              <a:rPr lang="en-GB" sz="3200">
                <a:latin typeface="Arial"/>
                <a:ea typeface="+mn-lt"/>
                <a:cs typeface="Arial"/>
              </a:rPr>
              <a:t>Council's legal responsibility to renew its Home to School Transport (HTST) contract every 4 years</a:t>
            </a:r>
            <a:endParaRPr lang="en-US" sz="3200">
              <a:latin typeface="Arial"/>
              <a:ea typeface="+mn-lt"/>
              <a:cs typeface="Arial"/>
            </a:endParaRPr>
          </a:p>
          <a:p>
            <a:pPr marL="342900" indent="-342900">
              <a:buChar char="•"/>
            </a:pPr>
            <a:r>
              <a:rPr lang="en-GB" sz="3200">
                <a:latin typeface="Arial"/>
                <a:ea typeface="+mn-lt"/>
                <a:cs typeface="Arial"/>
              </a:rPr>
              <a:t>Dynamic Purchasing System</a:t>
            </a:r>
          </a:p>
          <a:p>
            <a:pPr marL="342900" indent="-342900">
              <a:buChar char="•"/>
            </a:pPr>
            <a:r>
              <a:rPr lang="en-GB" sz="3200">
                <a:latin typeface="Arial"/>
                <a:cs typeface="Arial"/>
              </a:rPr>
              <a:t>Changes and anxieties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322EC-AD0A-E981-C2B3-A69516318DAE}"/>
              </a:ext>
            </a:extLst>
          </p:cNvPr>
          <p:cNvSpPr txBox="1"/>
          <p:nvPr/>
        </p:nvSpPr>
        <p:spPr>
          <a:xfrm>
            <a:off x="533400" y="160359"/>
            <a:ext cx="7938015" cy="5355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What's happening and why?</a:t>
            </a:r>
            <a:endParaRPr lang="en-GB" sz="3600" b="1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Graphic 4" descr="Exclamation mark with solid fill">
            <a:extLst>
              <a:ext uri="{FF2B5EF4-FFF2-40B4-BE49-F238E27FC236}">
                <a16:creationId xmlns:a16="http://schemas.microsoft.com/office/drawing/2014/main" id="{2CDD208D-1575-F008-F11E-9EBC6C2CD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7069" y="2191268"/>
            <a:ext cx="2370107" cy="23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2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0D35354-A08B-3535-0EED-D5C19ECD5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1600"/>
          </a:p>
          <a:p>
            <a:pPr marL="285750" indent="-285750">
              <a:buChar char="•"/>
            </a:pPr>
            <a:endParaRPr lang="en-GB"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322EC-AD0A-E981-C2B3-A69516318DAE}"/>
              </a:ext>
            </a:extLst>
          </p:cNvPr>
          <p:cNvSpPr txBox="1"/>
          <p:nvPr/>
        </p:nvSpPr>
        <p:spPr>
          <a:xfrm>
            <a:off x="533400" y="166083"/>
            <a:ext cx="7938015" cy="5355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Who uses our services? </a:t>
            </a:r>
            <a:endParaRPr lang="en-US" sz="3600" b="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64BA6F-77D1-C216-EFE5-3F974264B485}"/>
              </a:ext>
            </a:extLst>
          </p:cNvPr>
          <p:cNvSpPr txBox="1"/>
          <p:nvPr/>
        </p:nvSpPr>
        <p:spPr>
          <a:xfrm>
            <a:off x="183915" y="728511"/>
            <a:ext cx="8677042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kern="120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C</a:t>
            </a:r>
            <a:r>
              <a:rPr lang="en-GB" sz="2000" b="1" i="0" kern="1200">
                <a:solidFill>
                  <a:srgbClr val="000000"/>
                </a:solidFill>
                <a:latin typeface="+mj-lt"/>
                <a:cs typeface="Arial"/>
              </a:rPr>
              <a:t>hildren who use our service are not able to walk to school safely because of their mobility or health and safety risks related to their SEND</a:t>
            </a:r>
            <a:r>
              <a:rPr lang="en-US" sz="2000" b="1" i="0" kern="1200">
                <a:solidFill>
                  <a:srgbClr val="000000"/>
                </a:solidFill>
                <a:latin typeface="+mj-lt"/>
                <a:cs typeface="Arial"/>
              </a:rPr>
              <a:t>​.</a:t>
            </a:r>
          </a:p>
          <a:p>
            <a:endParaRPr lang="en-US" sz="1800" b="1">
              <a:latin typeface="+mj-lt"/>
              <a:cs typeface="Arial"/>
            </a:endParaRPr>
          </a:p>
          <a:p>
            <a:r>
              <a:rPr lang="en-US" sz="1800" b="1">
                <a:latin typeface="+mj-lt"/>
                <a:cs typeface="Arial"/>
              </a:rPr>
              <a:t>1,211</a:t>
            </a:r>
            <a:r>
              <a:rPr lang="en-US" sz="1800">
                <a:latin typeface="+mj-lt"/>
                <a:cs typeface="Arial"/>
              </a:rPr>
              <a:t> children and young people use our service  </a:t>
            </a:r>
            <a:endParaRPr lang="en-US">
              <a:latin typeface="+mj-lt"/>
            </a:endParaRPr>
          </a:p>
          <a:p>
            <a:endParaRPr lang="en-US" sz="1800" b="1">
              <a:latin typeface="+mj-lt"/>
              <a:cs typeface="Calibri"/>
            </a:endParaRPr>
          </a:p>
          <a:p>
            <a:r>
              <a:rPr lang="en-US" sz="1800" b="1">
                <a:latin typeface="+mj-lt"/>
                <a:cs typeface="Arial"/>
              </a:rPr>
              <a:t>606</a:t>
            </a:r>
            <a:r>
              <a:rPr lang="en-US" sz="1800">
                <a:latin typeface="+mj-lt"/>
                <a:cs typeface="Arial"/>
              </a:rPr>
              <a:t> receive a free bus pass </a:t>
            </a:r>
          </a:p>
          <a:p>
            <a:endParaRPr lang="en-US" sz="1800" b="1">
              <a:latin typeface="+mj-lt"/>
              <a:cs typeface="Calibri"/>
            </a:endParaRPr>
          </a:p>
          <a:p>
            <a:r>
              <a:rPr lang="en-US" sz="1800" b="1">
                <a:latin typeface="+mj-lt"/>
                <a:cs typeface="Arial"/>
              </a:rPr>
              <a:t>70</a:t>
            </a:r>
            <a:r>
              <a:rPr lang="en-US" sz="1800">
                <a:latin typeface="+mj-lt"/>
                <a:cs typeface="Arial"/>
              </a:rPr>
              <a:t> parents/carers’ have requested a personal travel budget</a:t>
            </a:r>
          </a:p>
          <a:p>
            <a:endParaRPr lang="en-US" sz="1800" b="1">
              <a:latin typeface="+mj-lt"/>
              <a:cs typeface="Arial"/>
            </a:endParaRPr>
          </a:p>
          <a:p>
            <a:r>
              <a:rPr lang="en-US" sz="1800" b="1">
                <a:latin typeface="+mj-lt"/>
                <a:cs typeface="Arial"/>
              </a:rPr>
              <a:t>605</a:t>
            </a:r>
            <a:r>
              <a:rPr lang="en-US" sz="1800">
                <a:latin typeface="+mj-lt"/>
                <a:cs typeface="Arial"/>
              </a:rPr>
              <a:t> children go to school in a taxi or minibus </a:t>
            </a:r>
          </a:p>
          <a:p>
            <a:endParaRPr lang="en-US" sz="1800">
              <a:latin typeface="+mj-lt"/>
              <a:cs typeface="Arial"/>
            </a:endParaRPr>
          </a:p>
          <a:p>
            <a:r>
              <a:rPr lang="en-US" sz="1800">
                <a:latin typeface="+mj-lt"/>
                <a:cs typeface="Arial"/>
              </a:rPr>
              <a:t>The average number of children per vehicle is </a:t>
            </a:r>
            <a:r>
              <a:rPr lang="en-US" sz="1800" b="1">
                <a:latin typeface="+mj-lt"/>
                <a:cs typeface="Arial"/>
              </a:rPr>
              <a:t>3</a:t>
            </a:r>
            <a:endParaRPr lang="en-US" sz="1800">
              <a:latin typeface="+mj-lt"/>
              <a:cs typeface="Arial"/>
            </a:endParaRPr>
          </a:p>
          <a:p>
            <a:endParaRPr lang="en-US" sz="1800">
              <a:latin typeface="+mj-lt"/>
              <a:cs typeface="Arial"/>
            </a:endParaRPr>
          </a:p>
          <a:p>
            <a:r>
              <a:rPr lang="en-US" sz="1800">
                <a:latin typeface="+mj-lt"/>
                <a:cs typeface="Arial"/>
              </a:rPr>
              <a:t>We operate over </a:t>
            </a:r>
            <a:r>
              <a:rPr lang="en-US" sz="1800" b="1">
                <a:latin typeface="+mj-lt"/>
                <a:cs typeface="Arial"/>
              </a:rPr>
              <a:t>400</a:t>
            </a:r>
            <a:r>
              <a:rPr lang="en-US" sz="1800">
                <a:latin typeface="+mj-lt"/>
                <a:cs typeface="Arial"/>
              </a:rPr>
              <a:t> journeys with over </a:t>
            </a:r>
            <a:r>
              <a:rPr lang="en-US" sz="1800" b="1">
                <a:latin typeface="+mj-lt"/>
                <a:cs typeface="Arial"/>
              </a:rPr>
              <a:t>300 </a:t>
            </a:r>
            <a:r>
              <a:rPr lang="en-US" sz="1800">
                <a:latin typeface="+mj-lt"/>
                <a:cs typeface="Arial"/>
              </a:rPr>
              <a:t>crew members </a:t>
            </a:r>
            <a:endParaRPr lang="en-US" sz="1800">
              <a:latin typeface="+mj-lt"/>
              <a:cs typeface="Arial" charset="0"/>
            </a:endParaRPr>
          </a:p>
        </p:txBody>
      </p:sp>
      <p:pic>
        <p:nvPicPr>
          <p:cNvPr id="8" name="Graphic 7" descr="Employee badge outline">
            <a:extLst>
              <a:ext uri="{FF2B5EF4-FFF2-40B4-BE49-F238E27FC236}">
                <a16:creationId xmlns:a16="http://schemas.microsoft.com/office/drawing/2014/main" id="{675D6FF4-6508-D8BE-0F24-8BC62EF6F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1594" y="2018835"/>
            <a:ext cx="848692" cy="856714"/>
          </a:xfrm>
          <a:prstGeom prst="rect">
            <a:avLst/>
          </a:prstGeom>
        </p:spPr>
      </p:pic>
      <p:pic>
        <p:nvPicPr>
          <p:cNvPr id="10" name="Graphic 9" descr="Pound with solid fill">
            <a:extLst>
              <a:ext uri="{FF2B5EF4-FFF2-40B4-BE49-F238E27FC236}">
                <a16:creationId xmlns:a16="http://schemas.microsoft.com/office/drawing/2014/main" id="{0E95ABA3-7BBA-DAEF-E781-49B8E7286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7386" y="2808141"/>
            <a:ext cx="439942" cy="439942"/>
          </a:xfrm>
          <a:prstGeom prst="rect">
            <a:avLst/>
          </a:prstGeom>
        </p:spPr>
      </p:pic>
      <p:pic>
        <p:nvPicPr>
          <p:cNvPr id="16" name="Graphic 15" descr="Pound with solid fill">
            <a:extLst>
              <a:ext uri="{FF2B5EF4-FFF2-40B4-BE49-F238E27FC236}">
                <a16:creationId xmlns:a16="http://schemas.microsoft.com/office/drawing/2014/main" id="{482924DA-4CE1-1C64-881D-A8BD88579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9624" y="2808140"/>
            <a:ext cx="439942" cy="439942"/>
          </a:xfrm>
          <a:prstGeom prst="rect">
            <a:avLst/>
          </a:prstGeom>
        </p:spPr>
      </p:pic>
      <p:pic>
        <p:nvPicPr>
          <p:cNvPr id="18" name="Graphic 17" descr="Route (Two Pins With A Path) outline">
            <a:extLst>
              <a:ext uri="{FF2B5EF4-FFF2-40B4-BE49-F238E27FC236}">
                <a16:creationId xmlns:a16="http://schemas.microsoft.com/office/drawing/2014/main" id="{D1E3315D-9CBF-C522-82A3-53F7B31CF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37930" y="2938365"/>
            <a:ext cx="2266306" cy="2064023"/>
          </a:xfrm>
          <a:prstGeom prst="rect">
            <a:avLst/>
          </a:prstGeom>
        </p:spPr>
      </p:pic>
      <p:pic>
        <p:nvPicPr>
          <p:cNvPr id="20" name="Graphic 19" descr="Bus with solid fill">
            <a:extLst>
              <a:ext uri="{FF2B5EF4-FFF2-40B4-BE49-F238E27FC236}">
                <a16:creationId xmlns:a16="http://schemas.microsoft.com/office/drawing/2014/main" id="{34E94AFC-BFD7-B329-0789-93FBDD250B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6962" y="3160836"/>
            <a:ext cx="932048" cy="932048"/>
          </a:xfrm>
          <a:prstGeom prst="rect">
            <a:avLst/>
          </a:prstGeom>
        </p:spPr>
      </p:pic>
      <p:pic>
        <p:nvPicPr>
          <p:cNvPr id="5" name="Graphic 4" descr="Pound with solid fill">
            <a:extLst>
              <a:ext uri="{FF2B5EF4-FFF2-40B4-BE49-F238E27FC236}">
                <a16:creationId xmlns:a16="http://schemas.microsoft.com/office/drawing/2014/main" id="{511344A6-C2B0-0152-FA20-0EE9909AF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1385" y="2808140"/>
            <a:ext cx="439942" cy="4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5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160855-07A5-89D9-0C69-54470E557669}"/>
              </a:ext>
            </a:extLst>
          </p:cNvPr>
          <p:cNvSpPr txBox="1"/>
          <p:nvPr/>
        </p:nvSpPr>
        <p:spPr>
          <a:xfrm>
            <a:off x="609060" y="161265"/>
            <a:ext cx="8406479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What people say about us?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B31134E-7A85-B162-2531-E5918C8E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33" y="773664"/>
            <a:ext cx="4468283" cy="2664837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0C409D3A-8572-5456-57EF-E4DE6DAC5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" y="773664"/>
            <a:ext cx="4320116" cy="2664838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2F0B62-8045-50A6-6526-03E45D9F7825}"/>
              </a:ext>
            </a:extLst>
          </p:cNvPr>
          <p:cNvSpPr/>
          <p:nvPr/>
        </p:nvSpPr>
        <p:spPr>
          <a:xfrm>
            <a:off x="745937" y="3575049"/>
            <a:ext cx="3641912" cy="12568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/>
              <a:t>94% of parents' carers are </a:t>
            </a:r>
            <a:r>
              <a:rPr lang="en-US" sz="1600" b="1"/>
              <a:t>very </a:t>
            </a:r>
            <a:r>
              <a:rPr lang="en-US" sz="1600"/>
              <a:t>or </a:t>
            </a:r>
            <a:r>
              <a:rPr lang="en-US" sz="1600" b="1"/>
              <a:t>fairly </a:t>
            </a:r>
            <a:r>
              <a:rPr lang="en-US" sz="1600"/>
              <a:t>satisfied with their child's current travel arrangements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82A7F-D7D5-513E-4152-14D440664E65}"/>
              </a:ext>
            </a:extLst>
          </p:cNvPr>
          <p:cNvSpPr/>
          <p:nvPr/>
        </p:nvSpPr>
        <p:spPr>
          <a:xfrm>
            <a:off x="4449233" y="3575050"/>
            <a:ext cx="3376706" cy="12568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/>
              <a:t>89% of parents' carers are  </a:t>
            </a:r>
            <a:r>
              <a:rPr lang="en-US" sz="1600" b="1"/>
              <a:t>very </a:t>
            </a:r>
            <a:r>
              <a:rPr lang="en-US" sz="1600"/>
              <a:t>or </a:t>
            </a:r>
            <a:r>
              <a:rPr lang="en-US" sz="1600" b="1"/>
              <a:t>fairly </a:t>
            </a:r>
            <a:r>
              <a:rPr lang="en-US" sz="1600"/>
              <a:t>satisfied their crew respond to their child's needs</a:t>
            </a:r>
          </a:p>
        </p:txBody>
      </p:sp>
    </p:spTree>
    <p:extLst>
      <p:ext uri="{BB962C8B-B14F-4D97-AF65-F5344CB8AC3E}">
        <p14:creationId xmlns:p14="http://schemas.microsoft.com/office/powerpoint/2010/main" val="3055670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4" descr="Contract with solid fill">
            <a:extLst>
              <a:ext uri="{FF2B5EF4-FFF2-40B4-BE49-F238E27FC236}">
                <a16:creationId xmlns:a16="http://schemas.microsoft.com/office/drawing/2014/main" id="{78C03E07-0F80-6114-451F-3662BD185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3681" y="685968"/>
            <a:ext cx="3569218" cy="3548251"/>
          </a:xfrm>
          <a:prstGeom prst="rect">
            <a:avLst/>
          </a:prstGeom>
        </p:spPr>
      </p:pic>
      <p:sp>
        <p:nvSpPr>
          <p:cNvPr id="3" name="Subtitle 1">
            <a:extLst>
              <a:ext uri="{FF2B5EF4-FFF2-40B4-BE49-F238E27FC236}">
                <a16:creationId xmlns:a16="http://schemas.microsoft.com/office/drawing/2014/main" id="{B38DE3A9-3273-3283-8695-04ECD161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221" y="840441"/>
            <a:ext cx="5768464" cy="3674409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  <a:cs typeface="Calibri"/>
              </a:rPr>
              <a:t>September 2023 until September 2027 </a:t>
            </a:r>
            <a:endParaRPr lang="en-US" sz="2800"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  <a:cs typeface="Calibri"/>
              </a:rPr>
              <a:t>How was it shaped?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  <a:ea typeface="+mn-lt"/>
                <a:cs typeface="Calibri"/>
              </a:rPr>
              <a:t>Children and young people at the heart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  <a:ea typeface="+mn-lt"/>
                <a:cs typeface="Calibri"/>
              </a:rPr>
              <a:t>Safety and safeguarding a priority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  <a:ea typeface="+mn-lt"/>
                <a:cs typeface="Calibri"/>
              </a:rPr>
              <a:t>Raising the bar </a:t>
            </a:r>
            <a:endParaRPr lang="en-GB" sz="1900">
              <a:effectLst/>
              <a:latin typeface="Calibri"/>
              <a:ea typeface="Calibri" panose="020F0502020204030204" pitchFamily="34" charset="0"/>
              <a:cs typeface="Arial"/>
            </a:endParaRPr>
          </a:p>
          <a:p>
            <a:endParaRPr lang="en-GB" sz="2000"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60855-07A5-89D9-0C69-54470E557669}"/>
              </a:ext>
            </a:extLst>
          </p:cNvPr>
          <p:cNvSpPr txBox="1"/>
          <p:nvPr/>
        </p:nvSpPr>
        <p:spPr>
          <a:xfrm>
            <a:off x="393221" y="163800"/>
            <a:ext cx="813690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Our new Contract </a:t>
            </a:r>
            <a:endParaRPr lang="en-US" sz="3600" b="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7" name="Graphic 7" descr="Business Growth with solid fill">
            <a:extLst>
              <a:ext uri="{FF2B5EF4-FFF2-40B4-BE49-F238E27FC236}">
                <a16:creationId xmlns:a16="http://schemas.microsoft.com/office/drawing/2014/main" id="{9D40B28D-142C-227F-D433-06DEA13C3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1616" y="3038359"/>
            <a:ext cx="2107001" cy="2214501"/>
          </a:xfrm>
          <a:prstGeom prst="rect">
            <a:avLst/>
          </a:prstGeom>
        </p:spPr>
      </p:pic>
      <p:pic>
        <p:nvPicPr>
          <p:cNvPr id="9" name="Graphic 9" descr="Heart with solid fill">
            <a:extLst>
              <a:ext uri="{FF2B5EF4-FFF2-40B4-BE49-F238E27FC236}">
                <a16:creationId xmlns:a16="http://schemas.microsoft.com/office/drawing/2014/main" id="{C86DBB94-8E3D-2D7D-2F96-C6A824BD7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90988" y="1112457"/>
            <a:ext cx="2459791" cy="27132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DF6FB1-E592-5F1B-D206-E8ECB2C3526D}"/>
              </a:ext>
            </a:extLst>
          </p:cNvPr>
          <p:cNvSpPr txBox="1"/>
          <p:nvPr/>
        </p:nvSpPr>
        <p:spPr>
          <a:xfrm>
            <a:off x="6963404" y="2179491"/>
            <a:ext cx="1261613" cy="4370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/>
                <a:cs typeface="Arial"/>
              </a:rPr>
              <a:t>SEND</a:t>
            </a:r>
            <a:endParaRPr lang="en-GB" sz="28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932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B37E55-6C4C-D4A1-DA81-0FC49151D1DB}"/>
              </a:ext>
            </a:extLst>
          </p:cNvPr>
          <p:cNvSpPr txBox="1"/>
          <p:nvPr/>
        </p:nvSpPr>
        <p:spPr>
          <a:xfrm>
            <a:off x="439948" y="164751"/>
            <a:ext cx="813690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What our new contract says?</a:t>
            </a:r>
            <a:endParaRPr lang="en-US"/>
          </a:p>
        </p:txBody>
      </p:sp>
      <p:pic>
        <p:nvPicPr>
          <p:cNvPr id="20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15492E-4F11-8F45-A7F4-D6E5C008F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48" y="981023"/>
            <a:ext cx="7675632" cy="31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1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B37E55-6C4C-D4A1-DA81-0FC49151D1DB}"/>
              </a:ext>
            </a:extLst>
          </p:cNvPr>
          <p:cNvSpPr txBox="1"/>
          <p:nvPr/>
        </p:nvSpPr>
        <p:spPr>
          <a:xfrm>
            <a:off x="440650" y="144579"/>
            <a:ext cx="8136904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000000"/>
                </a:solidFill>
                <a:latin typeface="Georgia"/>
              </a:rPr>
              <a:t>What our new contract says</a:t>
            </a:r>
            <a:endParaRPr lang="en-US"/>
          </a:p>
        </p:txBody>
      </p:sp>
      <p:pic>
        <p:nvPicPr>
          <p:cNvPr id="15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3D1ED3-B0E0-C27C-D317-4C47EDBCA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50" y="897190"/>
            <a:ext cx="7748759" cy="32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80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16FC5330D3C43BB7821A5C97F088F" ma:contentTypeVersion="16" ma:contentTypeDescription="Create a new document." ma:contentTypeScope="" ma:versionID="10912fbc46f1d7ba42d5d1759a1cbd95">
  <xsd:schema xmlns:xsd="http://www.w3.org/2001/XMLSchema" xmlns:xs="http://www.w3.org/2001/XMLSchema" xmlns:p="http://schemas.microsoft.com/office/2006/metadata/properties" xmlns:ns2="8a3d1748-dfcf-4b48-8375-bb74e4bfda14" xmlns:ns3="6c9b5758-1f0b-4b2d-a342-059be750947f" targetNamespace="http://schemas.microsoft.com/office/2006/metadata/properties" ma:root="true" ma:fieldsID="a35412a6813828156d21607aafe35d16" ns2:_="" ns3:_="">
    <xsd:import namespace="8a3d1748-dfcf-4b48-8375-bb74e4bfda14"/>
    <xsd:import namespace="6c9b5758-1f0b-4b2d-a342-059be75094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d1748-dfcf-4b48-8375-bb74e4bf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ffd3841-048e-4881-bb69-ed69a756145b}" ma:internalName="TaxCatchAll" ma:showField="CatchAllData" ma:web="8a3d1748-dfcf-4b48-8375-bb74e4bf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b5758-1f0b-4b2d-a342-059be7509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52ee68a-b850-44b3-a019-1d34be6d3c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3d1748-dfcf-4b48-8375-bb74e4bfda14" xsi:nil="true"/>
    <lcf76f155ced4ddcb4097134ff3c332f xmlns="6c9b5758-1f0b-4b2d-a342-059be750947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FCDB36-289B-4D75-800F-297EFFCFCF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d1748-dfcf-4b48-8375-bb74e4bfda14"/>
    <ds:schemaRef ds:uri="6c9b5758-1f0b-4b2d-a342-059be75094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74BD10-35B0-4338-9610-AE7B7B4EDBA8}">
  <ds:schemaRefs>
    <ds:schemaRef ds:uri="0028e7d6-4350-446f-9906-76645f8fccd4"/>
    <ds:schemaRef ds:uri="355f7103-cb16-4dfb-bacc-5e3422a0aa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8a3d1748-dfcf-4b48-8375-bb74e4bfda14"/>
    <ds:schemaRef ds:uri="6c9b5758-1f0b-4b2d-a342-059be750947f"/>
  </ds:schemaRefs>
</ds:datastoreItem>
</file>

<file path=customXml/itemProps3.xml><?xml version="1.0" encoding="utf-8"?>
<ds:datastoreItem xmlns:ds="http://schemas.openxmlformats.org/officeDocument/2006/customXml" ds:itemID="{50EF4E01-67E2-46D5-B647-55C6C14A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06088976</Template>
  <TotalTime>0</TotalTime>
  <Words>1214</Words>
  <Application>Microsoft Office PowerPoint</Application>
  <PresentationFormat>On-screen Show (16:9)</PresentationFormat>
  <Paragraphs>209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Symbol</vt:lpstr>
      <vt:lpstr>Wingdings</vt:lpstr>
      <vt:lpstr>Office Theme</vt:lpstr>
      <vt:lpstr>Office Theme</vt:lpstr>
      <vt:lpstr>Home to School Transport – Re procurement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Steeden</dc:creator>
  <cp:lastModifiedBy>Paolo Boldrini</cp:lastModifiedBy>
  <cp:revision>2</cp:revision>
  <dcterms:created xsi:type="dcterms:W3CDTF">2018-03-24T10:50:42Z</dcterms:created>
  <dcterms:modified xsi:type="dcterms:W3CDTF">2023-02-26T11:29:36Z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TC060889761033</vt:lpwstr>
  </property>
  <property fmtid="{D5CDD505-2E9C-101B-9397-08002B2CF9AE}" pid="3" name="ContentTypeId">
    <vt:lpwstr>0x0101005A916FC5330D3C43BB7821A5C97F088F</vt:lpwstr>
  </property>
  <property fmtid="{D5CDD505-2E9C-101B-9397-08002B2CF9AE}" pid="4" name="InternalTags">
    <vt:lpwstr/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LocMarketGroupTiers">
    <vt:lpwstr>,t:Tier 1,t:Tier 2,t:Tier 3,</vt:lpwstr>
  </property>
  <property fmtid="{D5CDD505-2E9C-101B-9397-08002B2CF9AE}" pid="10" name="MarketSpecific">
    <vt:lpwstr>false</vt:lpwstr>
  </property>
  <property fmtid="{D5CDD505-2E9C-101B-9397-08002B2CF9AE}" pid="11" name="ApprovalStatus">
    <vt:lpwstr>InProgress</vt:lpwstr>
  </property>
  <property fmtid="{D5CDD505-2E9C-101B-9397-08002B2CF9AE}" pid="12" name="PrimaryImageGen">
    <vt:lpwstr>true</vt:lpwstr>
  </property>
  <property fmtid="{D5CDD505-2E9C-101B-9397-08002B2CF9AE}" pid="13" name="BlockPublish">
    <vt:lpwstr>false</vt:lpwstr>
  </property>
  <property fmtid="{D5CDD505-2E9C-101B-9397-08002B2CF9AE}" pid="14" name="OpenTemplate">
    <vt:lpwstr>true</vt:lpwstr>
  </property>
  <property fmtid="{D5CDD505-2E9C-101B-9397-08002B2CF9AE}" pid="15" name="SourceTitle">
    <vt:lpwstr>Business organizational chart</vt:lpwstr>
  </property>
  <property fmtid="{D5CDD505-2E9C-101B-9397-08002B2CF9AE}" pid="16" name="APEditor">
    <vt:lpwstr/>
  </property>
  <property fmtid="{D5CDD505-2E9C-101B-9397-08002B2CF9AE}" pid="17" name="UALocComments">
    <vt:lpwstr>2007 Template UpLeveling Do Not HandOff</vt:lpwstr>
  </property>
  <property fmtid="{D5CDD505-2E9C-101B-9397-08002B2CF9AE}" pid="18" name="PublishStatusLookup">
    <vt:lpwstr>14019571401958</vt:lpwstr>
  </property>
  <property fmtid="{D5CDD505-2E9C-101B-9397-08002B2CF9AE}" pid="19" name="FeatureTagsTaxHTField0">
    <vt:lpwstr/>
  </property>
  <property fmtid="{D5CDD505-2E9C-101B-9397-08002B2CF9AE}" pid="20" name="CampaignTagsTaxHTField0">
    <vt:lpwstr/>
  </property>
  <property fmtid="{D5CDD505-2E9C-101B-9397-08002B2CF9AE}" pid="21" name="MachineTranslated">
    <vt:lpwstr>false</vt:lpwstr>
  </property>
  <property fmtid="{D5CDD505-2E9C-101B-9397-08002B2CF9AE}" pid="22" name="IsSearchable">
    <vt:lpwstr>true</vt:lpwstr>
  </property>
  <property fmtid="{D5CDD505-2E9C-101B-9397-08002B2CF9AE}" pid="23" name="TemplateTemplateType">
    <vt:lpwstr>PowerPoint 12 Default</vt:lpwstr>
  </property>
  <property fmtid="{D5CDD505-2E9C-101B-9397-08002B2CF9AE}" pid="24" name="IntlLangReview">
    <vt:lpwstr>false</vt:lpwstr>
  </property>
  <property fmtid="{D5CDD505-2E9C-101B-9397-08002B2CF9AE}" pid="25" name="OutputCachingOn">
    <vt:lpwstr>false</vt:lpwstr>
  </property>
  <property fmtid="{D5CDD505-2E9C-101B-9397-08002B2CF9AE}" pid="26" name="LocMarketGroupTiers2">
    <vt:lpwstr>,t:Tier 1,t:Tier 2,t:Tier 3,</vt:lpwstr>
  </property>
  <property fmtid="{D5CDD505-2E9C-101B-9397-08002B2CF9AE}" pid="27" name="APAuthor">
    <vt:lpwstr>REDMOND\v-miyaki1928</vt:lpwstr>
  </property>
  <property fmtid="{D5CDD505-2E9C-101B-9397-08002B2CF9AE}" pid="28" name="LocManualTestRequired">
    <vt:lpwstr>false</vt:lpwstr>
  </property>
  <property fmtid="{D5CDD505-2E9C-101B-9397-08002B2CF9AE}" pid="29" name="TPLaunchHelpLinkType">
    <vt:lpwstr>Template</vt:lpwstr>
  </property>
  <property fmtid="{D5CDD505-2E9C-101B-9397-08002B2CF9AE}" pid="30" name="PublishTargets">
    <vt:lpwstr>OfficeOnline,OfficeOnlineVNext</vt:lpwstr>
  </property>
  <property fmtid="{D5CDD505-2E9C-101B-9397-08002B2CF9AE}" pid="31" name="OriginalRelease">
    <vt:lpwstr>14</vt:lpwstr>
  </property>
  <property fmtid="{D5CDD505-2E9C-101B-9397-08002B2CF9AE}" pid="32" name="ScenarioTagsTaxHTField0">
    <vt:lpwstr/>
  </property>
  <property fmtid="{D5CDD505-2E9C-101B-9397-08002B2CF9AE}" pid="33" name="AcquiredFrom">
    <vt:lpwstr>Internal MS</vt:lpwstr>
  </property>
  <property fmtid="{D5CDD505-2E9C-101B-9397-08002B2CF9AE}" pid="34" name="AssetStart">
    <vt:lpwstr>2011-12-27T18:43:00+00:00</vt:lpwstr>
  </property>
  <property fmtid="{D5CDD505-2E9C-101B-9397-08002B2CF9AE}" pid="35" name="LocalizationTagsTaxHTField0">
    <vt:lpwstr/>
  </property>
  <property fmtid="{D5CDD505-2E9C-101B-9397-08002B2CF9AE}" pid="36" name="UALocRecommendation">
    <vt:lpwstr>Localize</vt:lpwstr>
  </property>
  <property fmtid="{D5CDD505-2E9C-101B-9397-08002B2CF9AE}" pid="37" name="TemplateStatus">
    <vt:lpwstr>Complete</vt:lpwstr>
  </property>
  <property fmtid="{D5CDD505-2E9C-101B-9397-08002B2CF9AE}" pid="38" name="ShowIn">
    <vt:lpwstr>Show everywhere</vt:lpwstr>
  </property>
  <property fmtid="{D5CDD505-2E9C-101B-9397-08002B2CF9AE}" pid="39" name="Downloads">
    <vt:lpwstr>0</vt:lpwstr>
  </property>
  <property fmtid="{D5CDD505-2E9C-101B-9397-08002B2CF9AE}" pid="40" name="IsDeleted">
    <vt:lpwstr>false</vt:lpwstr>
  </property>
  <property fmtid="{D5CDD505-2E9C-101B-9397-08002B2CF9AE}" pid="41" name="InternalTagsTaxHTField0">
    <vt:lpwstr/>
  </property>
  <property fmtid="{D5CDD505-2E9C-101B-9397-08002B2CF9AE}" pid="42" name="AssetExpire">
    <vt:lpwstr>2035-01-01T08:00:00+00:00</vt:lpwstr>
  </property>
  <property fmtid="{D5CDD505-2E9C-101B-9397-08002B2CF9AE}" pid="43" name="CSXUpdate">
    <vt:lpwstr>false</vt:lpwstr>
  </property>
  <property fmtid="{D5CDD505-2E9C-101B-9397-08002B2CF9AE}" pid="44" name="AssetType">
    <vt:lpwstr>TP</vt:lpwstr>
  </property>
  <property fmtid="{D5CDD505-2E9C-101B-9397-08002B2CF9AE}" pid="45" name="AssetId">
    <vt:lpwstr>TP102807625</vt:lpwstr>
  </property>
  <property fmtid="{D5CDD505-2E9C-101B-9397-08002B2CF9AE}" pid="46" name="CrawlForDependencies">
    <vt:lpwstr>false</vt:lpwstr>
  </property>
  <property fmtid="{D5CDD505-2E9C-101B-9397-08002B2CF9AE}" pid="47" name="LocLastLocAttemptVersionLookup">
    <vt:lpwstr>736212</vt:lpwstr>
  </property>
  <property fmtid="{D5CDD505-2E9C-101B-9397-08002B2CF9AE}" pid="48" name="TrustLevel">
    <vt:lpwstr>1 Microsoft Managed Content</vt:lpwstr>
  </property>
  <property fmtid="{D5CDD505-2E9C-101B-9397-08002B2CF9AE}" pid="49" name="MediaServiceImageTags">
    <vt:lpwstr/>
  </property>
</Properties>
</file>